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732" r:id="rId27"/>
    <p:sldId id="1598" r:id="rId28"/>
    <p:sldId id="1365" r:id="rId29"/>
    <p:sldId id="1572" r:id="rId30"/>
    <p:sldId id="1599" r:id="rId31"/>
    <p:sldId id="1574" r:id="rId32"/>
    <p:sldId id="1738" r:id="rId33"/>
    <p:sldId id="1739" r:id="rId34"/>
    <p:sldId id="1549" r:id="rId35"/>
    <p:sldId id="1581"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CD18E-6706-4BAA-83F3-FBCC10FD9A41}" v="154" dt="2018-10-21T20:39:54.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9" autoAdjust="0"/>
    <p:restoredTop sz="95677" autoAdjust="0"/>
  </p:normalViewPr>
  <p:slideViewPr>
    <p:cSldViewPr>
      <p:cViewPr varScale="1">
        <p:scale>
          <a:sx n="94" d="100"/>
          <a:sy n="94" d="100"/>
        </p:scale>
        <p:origin x="696" y="64"/>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Souza" userId="3f1b70c4-e612-4552-8d48-b67fafb1b6d4" providerId="ADAL" clId="{B63CD18E-6706-4BAA-83F3-FBCC10FD9A41}"/>
    <pc:docChg chg="modSld">
      <pc:chgData name="Rodrigo Souza" userId="3f1b70c4-e612-4552-8d48-b67fafb1b6d4" providerId="ADAL" clId="{B63CD18E-6706-4BAA-83F3-FBCC10FD9A41}" dt="2018-10-21T20:39:54.942" v="37" actId="20577"/>
      <pc:docMkLst>
        <pc:docMk/>
      </pc:docMkLst>
      <pc:sldChg chg="modSp">
        <pc:chgData name="Rodrigo Souza" userId="3f1b70c4-e612-4552-8d48-b67fafb1b6d4" providerId="ADAL" clId="{B63CD18E-6706-4BAA-83F3-FBCC10FD9A41}" dt="2018-10-21T20:39:54.942" v="37" actId="20577"/>
        <pc:sldMkLst>
          <pc:docMk/>
          <pc:sldMk cId="3533758016" sldId="1589"/>
        </pc:sldMkLst>
        <pc:spChg chg="mod">
          <ac:chgData name="Rodrigo Souza" userId="3f1b70c4-e612-4552-8d48-b67fafb1b6d4" providerId="ADAL" clId="{B63CD18E-6706-4BAA-83F3-FBCC10FD9A41}" dt="2018-10-21T20:39:54.942" v="37" actId="20577"/>
          <ac:spMkLst>
            <pc:docMk/>
            <pc:sldMk cId="3533758016" sldId="1589"/>
            <ac:spMk id="6" creationId="{EB82A02A-C24E-46BF-BA34-FF5B55700DB4}"/>
          </ac:spMkLst>
        </pc:spChg>
      </pc:sldChg>
    </pc:docChg>
  </pc:docChgLst>
  <pc:docChgLst>
    <pc:chgData name="Rodrigo Souza" userId="3f1b70c4-e612-4552-8d48-b67fafb1b6d4" providerId="ADAL" clId="{697B9170-2013-4ABC-8BEE-FB1B2579B07B}"/>
    <pc:docChg chg="undo custSel addSld delSld modSld sldOrd">
      <pc:chgData name="Rodrigo Souza" userId="3f1b70c4-e612-4552-8d48-b67fafb1b6d4" providerId="ADAL" clId="{697B9170-2013-4ABC-8BEE-FB1B2579B07B}" dt="2018-10-21T18:38:51.868" v="1085" actId="2696"/>
      <pc:docMkLst>
        <pc:docMk/>
      </pc:docMkLst>
      <pc:sldChg chg="del">
        <pc:chgData name="Rodrigo Souza" userId="3f1b70c4-e612-4552-8d48-b67fafb1b6d4" providerId="ADAL" clId="{697B9170-2013-4ABC-8BEE-FB1B2579B07B}" dt="2018-10-21T17:34:10.615" v="3" actId="2696"/>
        <pc:sldMkLst>
          <pc:docMk/>
          <pc:sldMk cId="2429403244" sldId="278"/>
        </pc:sldMkLst>
      </pc:sldChg>
      <pc:sldChg chg="del">
        <pc:chgData name="Rodrigo Souza" userId="3f1b70c4-e612-4552-8d48-b67fafb1b6d4" providerId="ADAL" clId="{697B9170-2013-4ABC-8BEE-FB1B2579B07B}" dt="2018-10-21T17:34:05.025" v="1" actId="2696"/>
        <pc:sldMkLst>
          <pc:docMk/>
          <pc:sldMk cId="3636832575" sldId="1344"/>
        </pc:sldMkLst>
      </pc:sldChg>
      <pc:sldChg chg="delSp modSp">
        <pc:chgData name="Rodrigo Souza" userId="3f1b70c4-e612-4552-8d48-b67fafb1b6d4" providerId="ADAL" clId="{697B9170-2013-4ABC-8BEE-FB1B2579B07B}" dt="2018-10-21T18:19:21.767" v="834" actId="478"/>
        <pc:sldMkLst>
          <pc:docMk/>
          <pc:sldMk cId="1182911419" sldId="1365"/>
        </pc:sldMkLst>
        <pc:spChg chg="mod">
          <ac:chgData name="Rodrigo Souza" userId="3f1b70c4-e612-4552-8d48-b67fafb1b6d4" providerId="ADAL" clId="{697B9170-2013-4ABC-8BEE-FB1B2579B07B}" dt="2018-10-21T18:19:08.017" v="826" actId="2711"/>
          <ac:spMkLst>
            <pc:docMk/>
            <pc:sldMk cId="1182911419" sldId="1365"/>
            <ac:spMk id="2" creationId="{00000000-0000-0000-0000-000000000000}"/>
          </ac:spMkLst>
        </pc:spChg>
        <pc:spChg chg="del">
          <ac:chgData name="Rodrigo Souza" userId="3f1b70c4-e612-4552-8d48-b67fafb1b6d4" providerId="ADAL" clId="{697B9170-2013-4ABC-8BEE-FB1B2579B07B}" dt="2018-10-21T18:19:21.767" v="834" actId="478"/>
          <ac:spMkLst>
            <pc:docMk/>
            <pc:sldMk cId="1182911419" sldId="1365"/>
            <ac:spMk id="3"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6"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1" creationId="{00000000-0000-0000-0000-000000000000}"/>
          </ac:spMkLst>
        </pc:spChg>
        <pc:spChg chg="mod">
          <ac:chgData name="Rodrigo Souza" userId="3f1b70c4-e612-4552-8d48-b67fafb1b6d4" providerId="ADAL" clId="{697B9170-2013-4ABC-8BEE-FB1B2579B07B}" dt="2018-10-21T18:19:17.247" v="833" actId="1035"/>
          <ac:spMkLst>
            <pc:docMk/>
            <pc:sldMk cId="1182911419" sldId="1365"/>
            <ac:spMk id="19" creationId="{8D3FD347-3B9D-42D3-9B4B-338196FDDDA8}"/>
          </ac:spMkLst>
        </pc:spChg>
        <pc:spChg chg="mod">
          <ac:chgData name="Rodrigo Souza" userId="3f1b70c4-e612-4552-8d48-b67fafb1b6d4" providerId="ADAL" clId="{697B9170-2013-4ABC-8BEE-FB1B2579B07B}" dt="2018-10-21T18:19:17.247" v="833" actId="1035"/>
          <ac:spMkLst>
            <pc:docMk/>
            <pc:sldMk cId="1182911419" sldId="1365"/>
            <ac:spMk id="20" creationId="{EDE7C453-B431-422A-9828-124FA7B291EF}"/>
          </ac:spMkLst>
        </pc:spChg>
        <pc:spChg chg="mod">
          <ac:chgData name="Rodrigo Souza" userId="3f1b70c4-e612-4552-8d48-b67fafb1b6d4" providerId="ADAL" clId="{697B9170-2013-4ABC-8BEE-FB1B2579B07B}" dt="2018-10-21T18:19:17.247" v="833" actId="1035"/>
          <ac:spMkLst>
            <pc:docMk/>
            <pc:sldMk cId="1182911419" sldId="1365"/>
            <ac:spMk id="21" creationId="{B1B780B5-2518-4AA4-A998-DF251DD35877}"/>
          </ac:spMkLst>
        </pc:spChg>
        <pc:spChg chg="mod">
          <ac:chgData name="Rodrigo Souza" userId="3f1b70c4-e612-4552-8d48-b67fafb1b6d4" providerId="ADAL" clId="{697B9170-2013-4ABC-8BEE-FB1B2579B07B}" dt="2018-10-21T18:19:17.247" v="833" actId="1035"/>
          <ac:spMkLst>
            <pc:docMk/>
            <pc:sldMk cId="1182911419" sldId="1365"/>
            <ac:spMk id="25" creationId="{00000000-0000-0000-0000-000000000000}"/>
          </ac:spMkLst>
        </pc:spChg>
      </pc:sldChg>
      <pc:sldChg chg="del">
        <pc:chgData name="Rodrigo Souza" userId="3f1b70c4-e612-4552-8d48-b67fafb1b6d4" providerId="ADAL" clId="{697B9170-2013-4ABC-8BEE-FB1B2579B07B}" dt="2018-10-21T17:34:05.035" v="2" actId="2696"/>
        <pc:sldMkLst>
          <pc:docMk/>
          <pc:sldMk cId="679704533" sldId="1390"/>
        </pc:sldMkLst>
      </pc:sldChg>
      <pc:sldChg chg="del">
        <pc:chgData name="Rodrigo Souza" userId="3f1b70c4-e612-4552-8d48-b67fafb1b6d4" providerId="ADAL" clId="{697B9170-2013-4ABC-8BEE-FB1B2579B07B}" dt="2018-10-21T18:38:50.537" v="1084" actId="2696"/>
        <pc:sldMkLst>
          <pc:docMk/>
          <pc:sldMk cId="2180542211" sldId="1536"/>
        </pc:sldMkLst>
      </pc:sldChg>
      <pc:sldChg chg="del">
        <pc:chgData name="Rodrigo Souza" userId="3f1b70c4-e612-4552-8d48-b67fafb1b6d4" providerId="ADAL" clId="{697B9170-2013-4ABC-8BEE-FB1B2579B07B}" dt="2018-10-21T17:34:05.005" v="0" actId="2696"/>
        <pc:sldMkLst>
          <pc:docMk/>
          <pc:sldMk cId="1932291563" sldId="1541"/>
        </pc:sldMkLst>
      </pc:sldChg>
      <pc:sldChg chg="modSp">
        <pc:chgData name="Rodrigo Souza" userId="3f1b70c4-e612-4552-8d48-b67fafb1b6d4" providerId="ADAL" clId="{697B9170-2013-4ABC-8BEE-FB1B2579B07B}" dt="2018-10-21T18:21:58.677" v="843" actId="2711"/>
        <pc:sldMkLst>
          <pc:docMk/>
          <pc:sldMk cId="1114944902" sldId="1549"/>
        </pc:sldMkLst>
        <pc:spChg chg="mod">
          <ac:chgData name="Rodrigo Souza" userId="3f1b70c4-e612-4552-8d48-b67fafb1b6d4" providerId="ADAL" clId="{697B9170-2013-4ABC-8BEE-FB1B2579B07B}" dt="2018-10-21T18:21:58.677" v="843" actId="2711"/>
          <ac:spMkLst>
            <pc:docMk/>
            <pc:sldMk cId="1114944902" sldId="1549"/>
            <ac:spMk id="2" creationId="{3D29D152-74D3-418C-A73A-F1FE77B162E0}"/>
          </ac:spMkLst>
        </pc:spChg>
      </pc:sldChg>
      <pc:sldChg chg="del">
        <pc:chgData name="Rodrigo Souza" userId="3f1b70c4-e612-4552-8d48-b67fafb1b6d4" providerId="ADAL" clId="{697B9170-2013-4ABC-8BEE-FB1B2579B07B}" dt="2018-10-21T18:38:51.868" v="1085" actId="2696"/>
        <pc:sldMkLst>
          <pc:docMk/>
          <pc:sldMk cId="1730797083" sldId="1558"/>
        </pc:sldMkLst>
      </pc:sldChg>
      <pc:sldChg chg="delSp modSp">
        <pc:chgData name="Rodrigo Souza" userId="3f1b70c4-e612-4552-8d48-b67fafb1b6d4" providerId="ADAL" clId="{697B9170-2013-4ABC-8BEE-FB1B2579B07B}" dt="2018-10-21T17:56:42.316" v="539" actId="6549"/>
        <pc:sldMkLst>
          <pc:docMk/>
          <pc:sldMk cId="500160506" sldId="1562"/>
        </pc:sldMkLst>
        <pc:spChg chg="mod">
          <ac:chgData name="Rodrigo Souza" userId="3f1b70c4-e612-4552-8d48-b67fafb1b6d4" providerId="ADAL" clId="{697B9170-2013-4ABC-8BEE-FB1B2579B07B}" dt="2018-10-21T17:56:42.316" v="539" actId="6549"/>
          <ac:spMkLst>
            <pc:docMk/>
            <pc:sldMk cId="500160506" sldId="1562"/>
            <ac:spMk id="2" creationId="{00000000-0000-0000-0000-000000000000}"/>
          </ac:spMkLst>
        </pc:spChg>
        <pc:spChg chg="del">
          <ac:chgData name="Rodrigo Souza" userId="3f1b70c4-e612-4552-8d48-b67fafb1b6d4" providerId="ADAL" clId="{697B9170-2013-4ABC-8BEE-FB1B2579B07B}" dt="2018-10-21T17:55:20.996" v="535" actId="478"/>
          <ac:spMkLst>
            <pc:docMk/>
            <pc:sldMk cId="500160506" sldId="1562"/>
            <ac:spMk id="3" creationId="{00000000-0000-0000-0000-000000000000}"/>
          </ac:spMkLst>
        </pc:spChg>
        <pc:spChg chg="mod">
          <ac:chgData name="Rodrigo Souza" userId="3f1b70c4-e612-4552-8d48-b67fafb1b6d4" providerId="ADAL" clId="{697B9170-2013-4ABC-8BEE-FB1B2579B07B}" dt="2018-10-21T17:55:15.995" v="534" actId="20577"/>
          <ac:spMkLst>
            <pc:docMk/>
            <pc:sldMk cId="500160506" sldId="1562"/>
            <ac:spMk id="4" creationId="{05B1F4FD-2A3D-4260-8BDF-F1966311F10A}"/>
          </ac:spMkLst>
        </pc:spChg>
        <pc:picChg chg="del">
          <ac:chgData name="Rodrigo Souza" userId="3f1b70c4-e612-4552-8d48-b67fafb1b6d4" providerId="ADAL" clId="{697B9170-2013-4ABC-8BEE-FB1B2579B07B}" dt="2018-10-21T17:49:34.536" v="244" actId="478"/>
          <ac:picMkLst>
            <pc:docMk/>
            <pc:sldMk cId="500160506" sldId="1562"/>
            <ac:picMk id="7" creationId="{42987C06-562E-478F-9E86-E94B79C647CE}"/>
          </ac:picMkLst>
        </pc:picChg>
      </pc:sldChg>
      <pc:sldChg chg="delSp modSp">
        <pc:chgData name="Rodrigo Souza" userId="3f1b70c4-e612-4552-8d48-b67fafb1b6d4" providerId="ADAL" clId="{697B9170-2013-4ABC-8BEE-FB1B2579B07B}" dt="2018-10-21T18:08:24.586" v="638" actId="478"/>
        <pc:sldMkLst>
          <pc:docMk/>
          <pc:sldMk cId="4246736322" sldId="1564"/>
        </pc:sldMkLst>
        <pc:spChg chg="del mod">
          <ac:chgData name="Rodrigo Souza" userId="3f1b70c4-e612-4552-8d48-b67fafb1b6d4" providerId="ADAL" clId="{697B9170-2013-4ABC-8BEE-FB1B2579B07B}" dt="2018-10-21T18:08:24.586" v="638" actId="478"/>
          <ac:spMkLst>
            <pc:docMk/>
            <pc:sldMk cId="4246736322" sldId="1564"/>
            <ac:spMk id="3" creationId="{00000000-0000-0000-0000-000000000000}"/>
          </ac:spMkLst>
        </pc:spChg>
      </pc:sldChg>
      <pc:sldChg chg="delSp modSp">
        <pc:chgData name="Rodrigo Souza" userId="3f1b70c4-e612-4552-8d48-b67fafb1b6d4" providerId="ADAL" clId="{697B9170-2013-4ABC-8BEE-FB1B2579B07B}" dt="2018-10-21T17:40:41.198" v="96" actId="20577"/>
        <pc:sldMkLst>
          <pc:docMk/>
          <pc:sldMk cId="3158283988" sldId="1569"/>
        </pc:sldMkLst>
        <pc:spChg chg="del mod">
          <ac:chgData name="Rodrigo Souza" userId="3f1b70c4-e612-4552-8d48-b67fafb1b6d4" providerId="ADAL" clId="{697B9170-2013-4ABC-8BEE-FB1B2579B07B}" dt="2018-10-21T17:37:03.635" v="24" actId="478"/>
          <ac:spMkLst>
            <pc:docMk/>
            <pc:sldMk cId="3158283988" sldId="1569"/>
            <ac:spMk id="4" creationId="{3674BB60-F169-45EF-B55C-6F71D39376CE}"/>
          </ac:spMkLst>
        </pc:spChg>
        <pc:spChg chg="mod">
          <ac:chgData name="Rodrigo Souza" userId="3f1b70c4-e612-4552-8d48-b67fafb1b6d4" providerId="ADAL" clId="{697B9170-2013-4ABC-8BEE-FB1B2579B07B}" dt="2018-10-21T17:40:41.198" v="96" actId="20577"/>
          <ac:spMkLst>
            <pc:docMk/>
            <pc:sldMk cId="3158283988" sldId="1569"/>
            <ac:spMk id="6" creationId="{01FCB970-74A5-4CE2-812D-CF8A82A1333C}"/>
          </ac:spMkLst>
        </pc:spChg>
      </pc:sldChg>
      <pc:sldChg chg="addSp delSp modSp">
        <pc:chgData name="Rodrigo Souza" userId="3f1b70c4-e612-4552-8d48-b67fafb1b6d4" providerId="ADAL" clId="{697B9170-2013-4ABC-8BEE-FB1B2579B07B}" dt="2018-10-21T18:11:33.557" v="742" actId="478"/>
        <pc:sldMkLst>
          <pc:docMk/>
          <pc:sldMk cId="3171220665" sldId="1570"/>
        </pc:sldMkLst>
        <pc:spChg chg="mod">
          <ac:chgData name="Rodrigo Souza" userId="3f1b70c4-e612-4552-8d48-b67fafb1b6d4" providerId="ADAL" clId="{697B9170-2013-4ABC-8BEE-FB1B2579B07B}" dt="2018-10-21T18:09:38.066" v="678" actId="20577"/>
          <ac:spMkLst>
            <pc:docMk/>
            <pc:sldMk cId="3171220665" sldId="1570"/>
            <ac:spMk id="2" creationId="{00000000-0000-0000-0000-000000000000}"/>
          </ac:spMkLst>
        </pc:spChg>
        <pc:spChg chg="add del">
          <ac:chgData name="Rodrigo Souza" userId="3f1b70c4-e612-4552-8d48-b67fafb1b6d4" providerId="ADAL" clId="{697B9170-2013-4ABC-8BEE-FB1B2579B07B}" dt="2018-10-21T18:09:41.266" v="680" actId="478"/>
          <ac:spMkLst>
            <pc:docMk/>
            <pc:sldMk cId="3171220665" sldId="1570"/>
            <ac:spMk id="3" creationId="{00000000-0000-0000-0000-000000000000}"/>
          </ac:spMkLst>
        </pc:spChg>
        <pc:spChg chg="add del mod">
          <ac:chgData name="Rodrigo Souza" userId="3f1b70c4-e612-4552-8d48-b67fafb1b6d4" providerId="ADAL" clId="{697B9170-2013-4ABC-8BEE-FB1B2579B07B}" dt="2018-10-21T18:11:33.557" v="742" actId="478"/>
          <ac:spMkLst>
            <pc:docMk/>
            <pc:sldMk cId="3171220665" sldId="1570"/>
            <ac:spMk id="4" creationId="{15A46BDA-CBA7-4E5B-A52D-0C2CCFD4EBCA}"/>
          </ac:spMkLst>
        </pc:spChg>
      </pc:sldChg>
      <pc:sldChg chg="addSp delSp modSp">
        <pc:chgData name="Rodrigo Souza" userId="3f1b70c4-e612-4552-8d48-b67fafb1b6d4" providerId="ADAL" clId="{697B9170-2013-4ABC-8BEE-FB1B2579B07B}" dt="2018-10-21T18:13:05.736" v="764" actId="6549"/>
        <pc:sldMkLst>
          <pc:docMk/>
          <pc:sldMk cId="528406230" sldId="1571"/>
        </pc:sldMkLst>
        <pc:spChg chg="del">
          <ac:chgData name="Rodrigo Souza" userId="3f1b70c4-e612-4552-8d48-b67fafb1b6d4" providerId="ADAL" clId="{697B9170-2013-4ABC-8BEE-FB1B2579B07B}" dt="2018-10-21T18:12:40.617" v="759" actId="478"/>
          <ac:spMkLst>
            <pc:docMk/>
            <pc:sldMk cId="528406230" sldId="1571"/>
            <ac:spMk id="2" creationId="{00000000-0000-0000-0000-000000000000}"/>
          </ac:spMkLst>
        </pc:spChg>
        <pc:spChg chg="del">
          <ac:chgData name="Rodrigo Souza" userId="3f1b70c4-e612-4552-8d48-b67fafb1b6d4" providerId="ADAL" clId="{697B9170-2013-4ABC-8BEE-FB1B2579B07B}" dt="2018-10-21T18:12:51.986" v="763" actId="478"/>
          <ac:spMkLst>
            <pc:docMk/>
            <pc:sldMk cId="528406230" sldId="1571"/>
            <ac:spMk id="3" creationId="{00000000-0000-0000-0000-000000000000}"/>
          </ac:spMkLst>
        </pc:spChg>
        <pc:spChg chg="mod">
          <ac:chgData name="Rodrigo Souza" userId="3f1b70c4-e612-4552-8d48-b67fafb1b6d4" providerId="ADAL" clId="{697B9170-2013-4ABC-8BEE-FB1B2579B07B}" dt="2018-10-21T18:13:05.736" v="764" actId="6549"/>
          <ac:spMkLst>
            <pc:docMk/>
            <pc:sldMk cId="528406230" sldId="1571"/>
            <ac:spMk id="4" creationId="{05B1F4FD-2A3D-4260-8BDF-F1966311F10A}"/>
          </ac:spMkLst>
        </pc:spChg>
        <pc:spChg chg="add del mod">
          <ac:chgData name="Rodrigo Souza" userId="3f1b70c4-e612-4552-8d48-b67fafb1b6d4" providerId="ADAL" clId="{697B9170-2013-4ABC-8BEE-FB1B2579B07B}" dt="2018-10-21T18:12:44.757" v="760" actId="478"/>
          <ac:spMkLst>
            <pc:docMk/>
            <pc:sldMk cId="528406230" sldId="1571"/>
            <ac:spMk id="6" creationId="{6BD991E1-A217-4AE6-93D8-3A2BE13DCE29}"/>
          </ac:spMkLst>
        </pc:spChg>
        <pc:spChg chg="add">
          <ac:chgData name="Rodrigo Souza" userId="3f1b70c4-e612-4552-8d48-b67fafb1b6d4" providerId="ADAL" clId="{697B9170-2013-4ABC-8BEE-FB1B2579B07B}" dt="2018-10-21T18:12:46.076" v="761"/>
          <ac:spMkLst>
            <pc:docMk/>
            <pc:sldMk cId="528406230" sldId="1571"/>
            <ac:spMk id="8" creationId="{784961ED-DC1D-4E36-B73F-41371E62C6E8}"/>
          </ac:spMkLst>
        </pc:spChg>
        <pc:picChg chg="del">
          <ac:chgData name="Rodrigo Souza" userId="3f1b70c4-e612-4552-8d48-b67fafb1b6d4" providerId="ADAL" clId="{697B9170-2013-4ABC-8BEE-FB1B2579B07B}" dt="2018-10-21T18:12:49.136" v="762" actId="478"/>
          <ac:picMkLst>
            <pc:docMk/>
            <pc:sldMk cId="528406230" sldId="1571"/>
            <ac:picMk id="7" creationId="{42987C06-562E-478F-9E86-E94B79C647CE}"/>
          </ac:picMkLst>
        </pc:picChg>
      </pc:sldChg>
      <pc:sldChg chg="delSp modSp">
        <pc:chgData name="Rodrigo Souza" userId="3f1b70c4-e612-4552-8d48-b67fafb1b6d4" providerId="ADAL" clId="{697B9170-2013-4ABC-8BEE-FB1B2579B07B}" dt="2018-10-21T18:19:51.638" v="836" actId="478"/>
        <pc:sldMkLst>
          <pc:docMk/>
          <pc:sldMk cId="2166713236" sldId="1572"/>
        </pc:sldMkLst>
        <pc:spChg chg="mod">
          <ac:chgData name="Rodrigo Souza" userId="3f1b70c4-e612-4552-8d48-b67fafb1b6d4" providerId="ADAL" clId="{697B9170-2013-4ABC-8BEE-FB1B2579B07B}" dt="2018-10-21T18:19:46.447" v="835" actId="2711"/>
          <ac:spMkLst>
            <pc:docMk/>
            <pc:sldMk cId="2166713236" sldId="1572"/>
            <ac:spMk id="2" creationId="{00000000-0000-0000-0000-000000000000}"/>
          </ac:spMkLst>
        </pc:spChg>
        <pc:spChg chg="del">
          <ac:chgData name="Rodrigo Souza" userId="3f1b70c4-e612-4552-8d48-b67fafb1b6d4" providerId="ADAL" clId="{697B9170-2013-4ABC-8BEE-FB1B2579B07B}" dt="2018-10-21T18:19:51.638" v="836" actId="478"/>
          <ac:spMkLst>
            <pc:docMk/>
            <pc:sldMk cId="2166713236" sldId="1572"/>
            <ac:spMk id="3" creationId="{00000000-0000-0000-0000-000000000000}"/>
          </ac:spMkLst>
        </pc:spChg>
      </pc:sldChg>
      <pc:sldChg chg="delSp modSp">
        <pc:chgData name="Rodrigo Souza" userId="3f1b70c4-e612-4552-8d48-b67fafb1b6d4" providerId="ADAL" clId="{697B9170-2013-4ABC-8BEE-FB1B2579B07B}" dt="2018-10-21T18:20:59.057" v="840" actId="478"/>
        <pc:sldMkLst>
          <pc:docMk/>
          <pc:sldMk cId="2224762495" sldId="1574"/>
        </pc:sldMkLst>
        <pc:spChg chg="mod">
          <ac:chgData name="Rodrigo Souza" userId="3f1b70c4-e612-4552-8d48-b67fafb1b6d4" providerId="ADAL" clId="{697B9170-2013-4ABC-8BEE-FB1B2579B07B}" dt="2018-10-21T18:20:51.319" v="839" actId="2711"/>
          <ac:spMkLst>
            <pc:docMk/>
            <pc:sldMk cId="2224762495" sldId="1574"/>
            <ac:spMk id="2" creationId="{00000000-0000-0000-0000-000000000000}"/>
          </ac:spMkLst>
        </pc:spChg>
        <pc:spChg chg="del">
          <ac:chgData name="Rodrigo Souza" userId="3f1b70c4-e612-4552-8d48-b67fafb1b6d4" providerId="ADAL" clId="{697B9170-2013-4ABC-8BEE-FB1B2579B07B}" dt="2018-10-21T18:20:59.057" v="840" actId="478"/>
          <ac:spMkLst>
            <pc:docMk/>
            <pc:sldMk cId="2224762495" sldId="1574"/>
            <ac:spMk id="3" creationId="{00000000-0000-0000-0000-000000000000}"/>
          </ac:spMkLst>
        </pc:spChg>
      </pc:sldChg>
      <pc:sldChg chg="delSp modSp">
        <pc:chgData name="Rodrigo Souza" userId="3f1b70c4-e612-4552-8d48-b67fafb1b6d4" providerId="ADAL" clId="{697B9170-2013-4ABC-8BEE-FB1B2579B07B}" dt="2018-10-21T18:23:29.867" v="858" actId="20577"/>
        <pc:sldMkLst>
          <pc:docMk/>
          <pc:sldMk cId="3776116292" sldId="1581"/>
        </pc:sldMkLst>
        <pc:spChg chg="mod">
          <ac:chgData name="Rodrigo Souza" userId="3f1b70c4-e612-4552-8d48-b67fafb1b6d4" providerId="ADAL" clId="{697B9170-2013-4ABC-8BEE-FB1B2579B07B}" dt="2018-10-21T18:22:39.567" v="847" actId="2711"/>
          <ac:spMkLst>
            <pc:docMk/>
            <pc:sldMk cId="3776116292" sldId="1581"/>
            <ac:spMk id="2" creationId="{3D29D152-74D3-418C-A73A-F1FE77B162E0}"/>
          </ac:spMkLst>
        </pc:spChg>
        <pc:spChg chg="del">
          <ac:chgData name="Rodrigo Souza" userId="3f1b70c4-e612-4552-8d48-b67fafb1b6d4" providerId="ADAL" clId="{697B9170-2013-4ABC-8BEE-FB1B2579B07B}" dt="2018-10-21T18:23:17.057" v="854" actId="478"/>
          <ac:spMkLst>
            <pc:docMk/>
            <pc:sldMk cId="3776116292" sldId="1581"/>
            <ac:spMk id="4" creationId="{3674BB60-F169-45EF-B55C-6F71D39376CE}"/>
          </ac:spMkLst>
        </pc:spChg>
        <pc:spChg chg="mod">
          <ac:chgData name="Rodrigo Souza" userId="3f1b70c4-e612-4552-8d48-b67fafb1b6d4" providerId="ADAL" clId="{697B9170-2013-4ABC-8BEE-FB1B2579B07B}" dt="2018-10-21T18:23:29.867" v="858" actId="20577"/>
          <ac:spMkLst>
            <pc:docMk/>
            <pc:sldMk cId="3776116292" sldId="1581"/>
            <ac:spMk id="6" creationId="{5144988E-9077-423B-85CB-95E429801D22}"/>
          </ac:spMkLst>
        </pc:spChg>
        <pc:picChg chg="del">
          <ac:chgData name="Rodrigo Souza" userId="3f1b70c4-e612-4552-8d48-b67fafb1b6d4" providerId="ADAL" clId="{697B9170-2013-4ABC-8BEE-FB1B2579B07B}" dt="2018-10-21T18:23:11.737" v="853" actId="478"/>
          <ac:picMkLst>
            <pc:docMk/>
            <pc:sldMk cId="3776116292" sldId="1581"/>
            <ac:picMk id="5" creationId="{127C758E-DE3B-42BD-AE98-83886B7CF8B3}"/>
          </ac:picMkLst>
        </pc:picChg>
      </pc:sldChg>
      <pc:sldChg chg="delSp modSp">
        <pc:chgData name="Rodrigo Souza" userId="3f1b70c4-e612-4552-8d48-b67fafb1b6d4" providerId="ADAL" clId="{697B9170-2013-4ABC-8BEE-FB1B2579B07B}" dt="2018-10-21T18:23:52.917" v="860" actId="478"/>
        <pc:sldMkLst>
          <pc:docMk/>
          <pc:sldMk cId="1716286298" sldId="1582"/>
        </pc:sldMkLst>
        <pc:spChg chg="mod">
          <ac:chgData name="Rodrigo Souza" userId="3f1b70c4-e612-4552-8d48-b67fafb1b6d4" providerId="ADAL" clId="{697B9170-2013-4ABC-8BEE-FB1B2579B07B}" dt="2018-10-21T18:22:50.717" v="849" actId="2711"/>
          <ac:spMkLst>
            <pc:docMk/>
            <pc:sldMk cId="1716286298" sldId="1582"/>
            <ac:spMk id="2" creationId="{3D29D152-74D3-418C-A73A-F1FE77B162E0}"/>
          </ac:spMkLst>
        </pc:spChg>
        <pc:spChg chg="del">
          <ac:chgData name="Rodrigo Souza" userId="3f1b70c4-e612-4552-8d48-b67fafb1b6d4" providerId="ADAL" clId="{697B9170-2013-4ABC-8BEE-FB1B2579B07B}" dt="2018-10-21T18:23:52.917" v="860" actId="478"/>
          <ac:spMkLst>
            <pc:docMk/>
            <pc:sldMk cId="1716286298" sldId="1582"/>
            <ac:spMk id="4" creationId="{3674BB60-F169-45EF-B55C-6F71D39376CE}"/>
          </ac:spMkLst>
        </pc:spChg>
        <pc:picChg chg="del">
          <ac:chgData name="Rodrigo Souza" userId="3f1b70c4-e612-4552-8d48-b67fafb1b6d4" providerId="ADAL" clId="{697B9170-2013-4ABC-8BEE-FB1B2579B07B}" dt="2018-10-21T18:23:52.917" v="860" actId="478"/>
          <ac:picMkLst>
            <pc:docMk/>
            <pc:sldMk cId="1716286298" sldId="1582"/>
            <ac:picMk id="5" creationId="{0D8767CA-8936-47E0-BE93-ED8E4C748E61}"/>
          </ac:picMkLst>
        </pc:picChg>
      </pc:sldChg>
      <pc:sldChg chg="del">
        <pc:chgData name="Rodrigo Souza" userId="3f1b70c4-e612-4552-8d48-b67fafb1b6d4" providerId="ADAL" clId="{697B9170-2013-4ABC-8BEE-FB1B2579B07B}" dt="2018-10-21T18:22:22.217" v="844" actId="2696"/>
        <pc:sldMkLst>
          <pc:docMk/>
          <pc:sldMk cId="1685284635" sldId="1587"/>
        </pc:sldMkLst>
      </pc:sldChg>
      <pc:sldChg chg="del">
        <pc:chgData name="Rodrigo Souza" userId="3f1b70c4-e612-4552-8d48-b67fafb1b6d4" providerId="ADAL" clId="{697B9170-2013-4ABC-8BEE-FB1B2579B07B}" dt="2018-10-21T18:16:01.907" v="778" actId="2696"/>
        <pc:sldMkLst>
          <pc:docMk/>
          <pc:sldMk cId="2672593435" sldId="1588"/>
        </pc:sldMkLst>
      </pc:sldChg>
      <pc:sldChg chg="delSp modSp">
        <pc:chgData name="Rodrigo Souza" userId="3f1b70c4-e612-4552-8d48-b67fafb1b6d4" providerId="ADAL" clId="{697B9170-2013-4ABC-8BEE-FB1B2579B07B}" dt="2018-10-21T18:38:29.327" v="1083" actId="20577"/>
        <pc:sldMkLst>
          <pc:docMk/>
          <pc:sldMk cId="3533758016" sldId="1589"/>
        </pc:sldMkLst>
        <pc:spChg chg="mod">
          <ac:chgData name="Rodrigo Souza" userId="3f1b70c4-e612-4552-8d48-b67fafb1b6d4" providerId="ADAL" clId="{697B9170-2013-4ABC-8BEE-FB1B2579B07B}" dt="2018-10-21T18:34:00.147" v="986" actId="2711"/>
          <ac:spMkLst>
            <pc:docMk/>
            <pc:sldMk cId="3533758016" sldId="1589"/>
            <ac:spMk id="2" creationId="{00000000-0000-0000-0000-000000000000}"/>
          </ac:spMkLst>
        </pc:spChg>
        <pc:spChg chg="del">
          <ac:chgData name="Rodrigo Souza" userId="3f1b70c4-e612-4552-8d48-b67fafb1b6d4" providerId="ADAL" clId="{697B9170-2013-4ABC-8BEE-FB1B2579B07B}" dt="2018-10-21T18:34:15.107" v="987" actId="478"/>
          <ac:spMkLst>
            <pc:docMk/>
            <pc:sldMk cId="3533758016" sldId="1589"/>
            <ac:spMk id="3" creationId="{00000000-0000-0000-0000-000000000000}"/>
          </ac:spMkLst>
        </pc:spChg>
        <pc:spChg chg="mod">
          <ac:chgData name="Rodrigo Souza" userId="3f1b70c4-e612-4552-8d48-b67fafb1b6d4" providerId="ADAL" clId="{697B9170-2013-4ABC-8BEE-FB1B2579B07B}" dt="2018-10-21T18:38:29.327" v="1083" actId="20577"/>
          <ac:spMkLst>
            <pc:docMk/>
            <pc:sldMk cId="3533758016" sldId="1589"/>
            <ac:spMk id="6" creationId="{EB82A02A-C24E-46BF-BA34-FF5B55700DB4}"/>
          </ac:spMkLst>
        </pc:spChg>
        <pc:picChg chg="del">
          <ac:chgData name="Rodrigo Souza" userId="3f1b70c4-e612-4552-8d48-b67fafb1b6d4" providerId="ADAL" clId="{697B9170-2013-4ABC-8BEE-FB1B2579B07B}" dt="2018-10-21T18:34:15.107" v="987" actId="478"/>
          <ac:picMkLst>
            <pc:docMk/>
            <pc:sldMk cId="3533758016" sldId="1589"/>
            <ac:picMk id="7" creationId="{42987C06-562E-478F-9E86-E94B79C647CE}"/>
          </ac:picMkLst>
        </pc:picChg>
      </pc:sldChg>
      <pc:sldChg chg="delSp modSp delAnim">
        <pc:chgData name="Rodrigo Souza" userId="3f1b70c4-e612-4552-8d48-b67fafb1b6d4" providerId="ADAL" clId="{697B9170-2013-4ABC-8BEE-FB1B2579B07B}" dt="2018-10-21T18:27:52.327" v="901" actId="166"/>
        <pc:sldMkLst>
          <pc:docMk/>
          <pc:sldMk cId="48695206" sldId="1594"/>
        </pc:sldMkLst>
        <pc:spChg chg="mod">
          <ac:chgData name="Rodrigo Souza" userId="3f1b70c4-e612-4552-8d48-b67fafb1b6d4" providerId="ADAL" clId="{697B9170-2013-4ABC-8BEE-FB1B2579B07B}" dt="2018-10-21T18:23:03.797" v="852" actId="2711"/>
          <ac:spMkLst>
            <pc:docMk/>
            <pc:sldMk cId="48695206" sldId="1594"/>
            <ac:spMk id="2" creationId="{3D29D152-74D3-418C-A73A-F1FE77B162E0}"/>
          </ac:spMkLst>
        </pc:spChg>
        <pc:spChg chg="del">
          <ac:chgData name="Rodrigo Souza" userId="3f1b70c4-e612-4552-8d48-b67fafb1b6d4" providerId="ADAL" clId="{697B9170-2013-4ABC-8BEE-FB1B2579B07B}" dt="2018-10-21T18:24:08.587" v="865" actId="478"/>
          <ac:spMkLst>
            <pc:docMk/>
            <pc:sldMk cId="48695206" sldId="1594"/>
            <ac:spMk id="4" creationId="{3674BB60-F169-45EF-B55C-6F71D39376CE}"/>
          </ac:spMkLst>
        </pc:spChg>
        <pc:spChg chg="del">
          <ac:chgData name="Rodrigo Souza" userId="3f1b70c4-e612-4552-8d48-b67fafb1b6d4" providerId="ADAL" clId="{697B9170-2013-4ABC-8BEE-FB1B2579B07B}" dt="2018-10-21T18:24:06.547" v="864" actId="478"/>
          <ac:spMkLst>
            <pc:docMk/>
            <pc:sldMk cId="48695206" sldId="1594"/>
            <ac:spMk id="7" creationId="{521E2BBC-FC4F-404F-9A51-8382335A412B}"/>
          </ac:spMkLst>
        </pc:spChg>
        <pc:spChg chg="mod ord">
          <ac:chgData name="Rodrigo Souza" userId="3f1b70c4-e612-4552-8d48-b67fafb1b6d4" providerId="ADAL" clId="{697B9170-2013-4ABC-8BEE-FB1B2579B07B}" dt="2018-10-21T18:27:52.327" v="901" actId="166"/>
          <ac:spMkLst>
            <pc:docMk/>
            <pc:sldMk cId="48695206" sldId="1594"/>
            <ac:spMk id="8" creationId="{24DA0E61-ABC4-4616-85C3-789F6EC557C8}"/>
          </ac:spMkLst>
        </pc:spChg>
        <pc:picChg chg="mod">
          <ac:chgData name="Rodrigo Souza" userId="3f1b70c4-e612-4552-8d48-b67fafb1b6d4" providerId="ADAL" clId="{697B9170-2013-4ABC-8BEE-FB1B2579B07B}" dt="2018-10-21T18:27:43.137" v="900" actId="14100"/>
          <ac:picMkLst>
            <pc:docMk/>
            <pc:sldMk cId="48695206" sldId="1594"/>
            <ac:picMk id="3" creationId="{E44CC6EE-05BE-4AC2-A45F-879172432E29}"/>
          </ac:picMkLst>
        </pc:picChg>
      </pc:sldChg>
      <pc:sldChg chg="addSp delSp modSp">
        <pc:chgData name="Rodrigo Souza" userId="3f1b70c4-e612-4552-8d48-b67fafb1b6d4" providerId="ADAL" clId="{697B9170-2013-4ABC-8BEE-FB1B2579B07B}" dt="2018-10-21T18:14:41.556" v="772"/>
        <pc:sldMkLst>
          <pc:docMk/>
          <pc:sldMk cId="115577894" sldId="1595"/>
        </pc:sldMkLst>
        <pc:spChg chg="del">
          <ac:chgData name="Rodrigo Souza" userId="3f1b70c4-e612-4552-8d48-b67fafb1b6d4" providerId="ADAL" clId="{697B9170-2013-4ABC-8BEE-FB1B2579B07B}" dt="2018-10-21T18:14:06.356" v="768" actId="478"/>
          <ac:spMkLst>
            <pc:docMk/>
            <pc:sldMk cId="115577894" sldId="1595"/>
            <ac:spMk id="2" creationId="{00000000-0000-0000-0000-000000000000}"/>
          </ac:spMkLst>
        </pc:spChg>
        <pc:spChg chg="del">
          <ac:chgData name="Rodrigo Souza" userId="3f1b70c4-e612-4552-8d48-b67fafb1b6d4" providerId="ADAL" clId="{697B9170-2013-4ABC-8BEE-FB1B2579B07B}" dt="2018-10-21T18:13:48.657" v="767" actId="478"/>
          <ac:spMkLst>
            <pc:docMk/>
            <pc:sldMk cId="115577894" sldId="1595"/>
            <ac:spMk id="3" creationId="{00000000-0000-0000-0000-000000000000}"/>
          </ac:spMkLst>
        </pc:spChg>
        <pc:spChg chg="mod">
          <ac:chgData name="Rodrigo Souza" userId="3f1b70c4-e612-4552-8d48-b67fafb1b6d4" providerId="ADAL" clId="{697B9170-2013-4ABC-8BEE-FB1B2579B07B}" dt="2018-10-21T18:13:46.046" v="765" actId="6549"/>
          <ac:spMkLst>
            <pc:docMk/>
            <pc:sldMk cId="115577894" sldId="1595"/>
            <ac:spMk id="4" creationId="{05B1F4FD-2A3D-4260-8BDF-F1966311F10A}"/>
          </ac:spMkLst>
        </pc:spChg>
        <pc:spChg chg="add del mod">
          <ac:chgData name="Rodrigo Souza" userId="3f1b70c4-e612-4552-8d48-b67fafb1b6d4" providerId="ADAL" clId="{697B9170-2013-4ABC-8BEE-FB1B2579B07B}" dt="2018-10-21T18:14:11.867" v="770" actId="478"/>
          <ac:spMkLst>
            <pc:docMk/>
            <pc:sldMk cId="115577894" sldId="1595"/>
            <ac:spMk id="6" creationId="{ABC26664-BEFD-459D-BEA4-6672EA2DF2CC}"/>
          </ac:spMkLst>
        </pc:spChg>
        <pc:spChg chg="add del">
          <ac:chgData name="Rodrigo Souza" userId="3f1b70c4-e612-4552-8d48-b67fafb1b6d4" providerId="ADAL" clId="{697B9170-2013-4ABC-8BEE-FB1B2579B07B}" dt="2018-10-21T18:14:40.076" v="771" actId="478"/>
          <ac:spMkLst>
            <pc:docMk/>
            <pc:sldMk cId="115577894" sldId="1595"/>
            <ac:spMk id="8" creationId="{9A605EEB-ABC1-4B1E-BDAA-4D5746F172C0}"/>
          </ac:spMkLst>
        </pc:spChg>
        <pc:spChg chg="add">
          <ac:chgData name="Rodrigo Souza" userId="3f1b70c4-e612-4552-8d48-b67fafb1b6d4" providerId="ADAL" clId="{697B9170-2013-4ABC-8BEE-FB1B2579B07B}" dt="2018-10-21T18:14:41.556" v="772"/>
          <ac:spMkLst>
            <pc:docMk/>
            <pc:sldMk cId="115577894" sldId="1595"/>
            <ac:spMk id="9" creationId="{44881F50-52B8-4477-A05F-1C744FC29BD5}"/>
          </ac:spMkLst>
        </pc:spChg>
        <pc:picChg chg="del">
          <ac:chgData name="Rodrigo Souza" userId="3f1b70c4-e612-4552-8d48-b67fafb1b6d4" providerId="ADAL" clId="{697B9170-2013-4ABC-8BEE-FB1B2579B07B}" dt="2018-10-21T18:13:47.347" v="766" actId="478"/>
          <ac:picMkLst>
            <pc:docMk/>
            <pc:sldMk cId="115577894" sldId="1595"/>
            <ac:picMk id="7" creationId="{42987C06-562E-478F-9E86-E94B79C647CE}"/>
          </ac:picMkLst>
        </pc:picChg>
      </pc:sldChg>
      <pc:sldChg chg="addSp delSp modSp ord">
        <pc:chgData name="Rodrigo Souza" userId="3f1b70c4-e612-4552-8d48-b67fafb1b6d4" providerId="ADAL" clId="{697B9170-2013-4ABC-8BEE-FB1B2579B07B}" dt="2018-10-21T18:00:12.676" v="559" actId="478"/>
        <pc:sldMkLst>
          <pc:docMk/>
          <pc:sldMk cId="2170683224" sldId="1596"/>
        </pc:sldMkLst>
        <pc:spChg chg="mod">
          <ac:chgData name="Rodrigo Souza" userId="3f1b70c4-e612-4552-8d48-b67fafb1b6d4" providerId="ADAL" clId="{697B9170-2013-4ABC-8BEE-FB1B2579B07B}" dt="2018-10-21T17:56:38.566" v="538" actId="20577"/>
          <ac:spMkLst>
            <pc:docMk/>
            <pc:sldMk cId="2170683224" sldId="1596"/>
            <ac:spMk id="2" creationId="{00000000-0000-0000-0000-000000000000}"/>
          </ac:spMkLst>
        </pc:spChg>
        <pc:spChg chg="del">
          <ac:chgData name="Rodrigo Souza" userId="3f1b70c4-e612-4552-8d48-b67fafb1b6d4" providerId="ADAL" clId="{697B9170-2013-4ABC-8BEE-FB1B2579B07B}" dt="2018-10-21T18:00:12.676" v="559" actId="478"/>
          <ac:spMkLst>
            <pc:docMk/>
            <pc:sldMk cId="2170683224" sldId="1596"/>
            <ac:spMk id="4" creationId="{00000000-0000-0000-0000-000000000000}"/>
          </ac:spMkLst>
        </pc:spChg>
        <pc:spChg chg="mod">
          <ac:chgData name="Rodrigo Souza" userId="3f1b70c4-e612-4552-8d48-b67fafb1b6d4" providerId="ADAL" clId="{697B9170-2013-4ABC-8BEE-FB1B2579B07B}" dt="2018-10-21T17:58:39.156" v="555" actId="207"/>
          <ac:spMkLst>
            <pc:docMk/>
            <pc:sldMk cId="2170683224" sldId="1596"/>
            <ac:spMk id="5" creationId="{00000000-0000-0000-0000-000000000000}"/>
          </ac:spMkLst>
        </pc:spChg>
        <pc:spChg chg="add del mod">
          <ac:chgData name="Rodrigo Souza" userId="3f1b70c4-e612-4552-8d48-b67fafb1b6d4" providerId="ADAL" clId="{697B9170-2013-4ABC-8BEE-FB1B2579B07B}" dt="2018-10-21T17:58:32.636" v="554" actId="207"/>
          <ac:spMkLst>
            <pc:docMk/>
            <pc:sldMk cId="2170683224" sldId="1596"/>
            <ac:spMk id="6" creationId="{00000000-0000-0000-0000-000000000000}"/>
          </ac:spMkLst>
        </pc:spChg>
      </pc:sldChg>
      <pc:sldChg chg="delSp modSp delAnim">
        <pc:chgData name="Rodrigo Souza" userId="3f1b70c4-e612-4552-8d48-b67fafb1b6d4" providerId="ADAL" clId="{697B9170-2013-4ABC-8BEE-FB1B2579B07B}" dt="2018-10-21T18:18:58.767" v="825" actId="478"/>
        <pc:sldMkLst>
          <pc:docMk/>
          <pc:sldMk cId="1104833106" sldId="1598"/>
        </pc:sldMkLst>
        <pc:spChg chg="mod">
          <ac:chgData name="Rodrigo Souza" userId="3f1b70c4-e612-4552-8d48-b67fafb1b6d4" providerId="ADAL" clId="{697B9170-2013-4ABC-8BEE-FB1B2579B07B}" dt="2018-10-21T18:18:15.677" v="821" actId="2711"/>
          <ac:spMkLst>
            <pc:docMk/>
            <pc:sldMk cId="1104833106" sldId="1598"/>
            <ac:spMk id="2" creationId="{00000000-0000-0000-0000-000000000000}"/>
          </ac:spMkLst>
        </pc:spChg>
        <pc:spChg chg="del">
          <ac:chgData name="Rodrigo Souza" userId="3f1b70c4-e612-4552-8d48-b67fafb1b6d4" providerId="ADAL" clId="{697B9170-2013-4ABC-8BEE-FB1B2579B07B}" dt="2018-10-21T18:18:58.767" v="825" actId="478"/>
          <ac:spMkLst>
            <pc:docMk/>
            <pc:sldMk cId="1104833106" sldId="1598"/>
            <ac:spMk id="4" creationId="{00000000-0000-0000-0000-000000000000}"/>
          </ac:spMkLst>
        </pc:spChg>
        <pc:spChg chg="mod">
          <ac:chgData name="Rodrigo Souza" userId="3f1b70c4-e612-4552-8d48-b67fafb1b6d4" providerId="ADAL" clId="{697B9170-2013-4ABC-8BEE-FB1B2579B07B}" dt="2018-10-21T18:18:34.097" v="824" actId="207"/>
          <ac:spMkLst>
            <pc:docMk/>
            <pc:sldMk cId="1104833106" sldId="1598"/>
            <ac:spMk id="5" creationId="{00000000-0000-0000-0000-000000000000}"/>
          </ac:spMkLst>
        </pc:spChg>
        <pc:spChg chg="mod">
          <ac:chgData name="Rodrigo Souza" userId="3f1b70c4-e612-4552-8d48-b67fafb1b6d4" providerId="ADAL" clId="{697B9170-2013-4ABC-8BEE-FB1B2579B07B}" dt="2018-10-21T18:18:28.417" v="823" actId="207"/>
          <ac:spMkLst>
            <pc:docMk/>
            <pc:sldMk cId="1104833106" sldId="1598"/>
            <ac:spMk id="6" creationId="{00000000-0000-0000-0000-000000000000}"/>
          </ac:spMkLst>
        </pc:spChg>
        <pc:spChg chg="del">
          <ac:chgData name="Rodrigo Souza" userId="3f1b70c4-e612-4552-8d48-b67fafb1b6d4" providerId="ADAL" clId="{697B9170-2013-4ABC-8BEE-FB1B2579B07B}" dt="2018-10-21T18:18:20.256" v="822" actId="478"/>
          <ac:spMkLst>
            <pc:docMk/>
            <pc:sldMk cId="1104833106" sldId="1598"/>
            <ac:spMk id="7" creationId="{2F059118-9E83-4869-ABBA-1C50DD4B15B8}"/>
          </ac:spMkLst>
        </pc:spChg>
      </pc:sldChg>
      <pc:sldChg chg="delSp modSp">
        <pc:chgData name="Rodrigo Souza" userId="3f1b70c4-e612-4552-8d48-b67fafb1b6d4" providerId="ADAL" clId="{697B9170-2013-4ABC-8BEE-FB1B2579B07B}" dt="2018-10-21T18:20:17.897" v="838" actId="2711"/>
        <pc:sldMkLst>
          <pc:docMk/>
          <pc:sldMk cId="815065069" sldId="1599"/>
        </pc:sldMkLst>
        <pc:spChg chg="mod">
          <ac:chgData name="Rodrigo Souza" userId="3f1b70c4-e612-4552-8d48-b67fafb1b6d4" providerId="ADAL" clId="{697B9170-2013-4ABC-8BEE-FB1B2579B07B}" dt="2018-10-21T18:20:17.897" v="838" actId="2711"/>
          <ac:spMkLst>
            <pc:docMk/>
            <pc:sldMk cId="815065069" sldId="1599"/>
            <ac:spMk id="2" creationId="{00000000-0000-0000-0000-000000000000}"/>
          </ac:spMkLst>
        </pc:spChg>
        <pc:spChg chg="del">
          <ac:chgData name="Rodrigo Souza" userId="3f1b70c4-e612-4552-8d48-b67fafb1b6d4" providerId="ADAL" clId="{697B9170-2013-4ABC-8BEE-FB1B2579B07B}" dt="2018-10-21T18:20:13.907" v="837" actId="478"/>
          <ac:spMkLst>
            <pc:docMk/>
            <pc:sldMk cId="815065069" sldId="1599"/>
            <ac:spMk id="3" creationId="{00000000-0000-0000-0000-000000000000}"/>
          </ac:spMkLst>
        </pc:spChg>
      </pc:sldChg>
      <pc:sldChg chg="modSp">
        <pc:chgData name="Rodrigo Souza" userId="3f1b70c4-e612-4552-8d48-b67fafb1b6d4" providerId="ADAL" clId="{697B9170-2013-4ABC-8BEE-FB1B2579B07B}" dt="2018-10-21T18:17:47.877" v="820" actId="1076"/>
        <pc:sldMkLst>
          <pc:docMk/>
          <pc:sldMk cId="2149620438" sldId="1732"/>
        </pc:sldMkLst>
        <pc:spChg chg="mod">
          <ac:chgData name="Rodrigo Souza" userId="3f1b70c4-e612-4552-8d48-b67fafb1b6d4" providerId="ADAL" clId="{697B9170-2013-4ABC-8BEE-FB1B2579B07B}" dt="2018-10-21T18:16:30.517" v="779" actId="2711"/>
          <ac:spMkLst>
            <pc:docMk/>
            <pc:sldMk cId="2149620438" sldId="1732"/>
            <ac:spMk id="20" creationId="{FF61AC96-FDFD-4D75-9709-FD65A1DC88D1}"/>
          </ac:spMkLst>
        </pc:spChg>
        <pc:spChg chg="mod">
          <ac:chgData name="Rodrigo Souza" userId="3f1b70c4-e612-4552-8d48-b67fafb1b6d4" providerId="ADAL" clId="{697B9170-2013-4ABC-8BEE-FB1B2579B07B}" dt="2018-10-21T18:17:47.877" v="820" actId="1076"/>
          <ac:spMkLst>
            <pc:docMk/>
            <pc:sldMk cId="2149620438" sldId="1732"/>
            <ac:spMk id="37" creationId="{EDF1EE89-EC5A-4FBA-84D2-3A312B29DECD}"/>
          </ac:spMkLst>
        </pc:spChg>
      </pc:sldChg>
      <pc:sldChg chg="delSp modSp">
        <pc:chgData name="Rodrigo Souza" userId="3f1b70c4-e612-4552-8d48-b67fafb1b6d4" providerId="ADAL" clId="{697B9170-2013-4ABC-8BEE-FB1B2579B07B}" dt="2018-10-21T18:23:47.767" v="859" actId="478"/>
        <pc:sldMkLst>
          <pc:docMk/>
          <pc:sldMk cId="3409311216" sldId="1733"/>
        </pc:sldMkLst>
        <pc:spChg chg="mod">
          <ac:chgData name="Rodrigo Souza" userId="3f1b70c4-e612-4552-8d48-b67fafb1b6d4" providerId="ADAL" clId="{697B9170-2013-4ABC-8BEE-FB1B2579B07B}" dt="2018-10-21T18:22:46.977" v="848" actId="2711"/>
          <ac:spMkLst>
            <pc:docMk/>
            <pc:sldMk cId="3409311216" sldId="1733"/>
            <ac:spMk id="2" creationId="{3D29D152-74D3-418C-A73A-F1FE77B162E0}"/>
          </ac:spMkLst>
        </pc:spChg>
        <pc:spChg chg="del">
          <ac:chgData name="Rodrigo Souza" userId="3f1b70c4-e612-4552-8d48-b67fafb1b6d4" providerId="ADAL" clId="{697B9170-2013-4ABC-8BEE-FB1B2579B07B}" dt="2018-10-21T18:23:47.767" v="859" actId="478"/>
          <ac:spMkLst>
            <pc:docMk/>
            <pc:sldMk cId="3409311216" sldId="1733"/>
            <ac:spMk id="4" creationId="{3674BB60-F169-45EF-B55C-6F71D39376CE}"/>
          </ac:spMkLst>
        </pc:spChg>
        <pc:picChg chg="del">
          <ac:chgData name="Rodrigo Souza" userId="3f1b70c4-e612-4552-8d48-b67fafb1b6d4" providerId="ADAL" clId="{697B9170-2013-4ABC-8BEE-FB1B2579B07B}" dt="2018-10-21T18:23:47.767" v="859" actId="478"/>
          <ac:picMkLst>
            <pc:docMk/>
            <pc:sldMk cId="3409311216" sldId="1733"/>
            <ac:picMk id="5" creationId="{127C758E-DE3B-42BD-AE98-83886B7CF8B3}"/>
          </ac:picMkLst>
        </pc:picChg>
      </pc:sldChg>
      <pc:sldChg chg="del">
        <pc:chgData name="Rodrigo Souza" userId="3f1b70c4-e612-4552-8d48-b67fafb1b6d4" providerId="ADAL" clId="{697B9170-2013-4ABC-8BEE-FB1B2579B07B}" dt="2018-10-21T18:28:24.807" v="902" actId="2696"/>
        <pc:sldMkLst>
          <pc:docMk/>
          <pc:sldMk cId="1270672465" sldId="1736"/>
        </pc:sldMkLst>
      </pc:sldChg>
      <pc:sldChg chg="delSp modSp ord">
        <pc:chgData name="Rodrigo Souza" userId="3f1b70c4-e612-4552-8d48-b67fafb1b6d4" providerId="ADAL" clId="{697B9170-2013-4ABC-8BEE-FB1B2579B07B}" dt="2018-10-21T18:02:59.816" v="566"/>
        <pc:sldMkLst>
          <pc:docMk/>
          <pc:sldMk cId="2669417206" sldId="1737"/>
        </pc:sldMkLst>
        <pc:spChg chg="del">
          <ac:chgData name="Rodrigo Souza" userId="3f1b70c4-e612-4552-8d48-b67fafb1b6d4" providerId="ADAL" clId="{697B9170-2013-4ABC-8BEE-FB1B2579B07B}" dt="2018-10-21T17:37:51.925" v="25" actId="478"/>
          <ac:spMkLst>
            <pc:docMk/>
            <pc:sldMk cId="2669417206" sldId="1737"/>
            <ac:spMk id="4" creationId="{3674BB60-F169-45EF-B55C-6F71D39376CE}"/>
          </ac:spMkLst>
        </pc:spChg>
        <pc:spChg chg="mod">
          <ac:chgData name="Rodrigo Souza" userId="3f1b70c4-e612-4552-8d48-b67fafb1b6d4" providerId="ADAL" clId="{697B9170-2013-4ABC-8BEE-FB1B2579B07B}" dt="2018-10-21T17:41:36.615" v="111" actId="207"/>
          <ac:spMkLst>
            <pc:docMk/>
            <pc:sldMk cId="2669417206" sldId="1737"/>
            <ac:spMk id="6" creationId="{01FCB970-74A5-4CE2-812D-CF8A82A1333C}"/>
          </ac:spMkLst>
        </pc:spChg>
      </pc:sldChg>
      <pc:sldChg chg="modSp">
        <pc:chgData name="Rodrigo Souza" userId="3f1b70c4-e612-4552-8d48-b67fafb1b6d4" providerId="ADAL" clId="{697B9170-2013-4ABC-8BEE-FB1B2579B07B}" dt="2018-10-21T18:21:38.137" v="841" actId="2711"/>
        <pc:sldMkLst>
          <pc:docMk/>
          <pc:sldMk cId="3917916025" sldId="1738"/>
        </pc:sldMkLst>
        <pc:spChg chg="mod">
          <ac:chgData name="Rodrigo Souza" userId="3f1b70c4-e612-4552-8d48-b67fafb1b6d4" providerId="ADAL" clId="{697B9170-2013-4ABC-8BEE-FB1B2579B07B}" dt="2018-10-21T18:21:38.137" v="841" actId="2711"/>
          <ac:spMkLst>
            <pc:docMk/>
            <pc:sldMk cId="3917916025" sldId="1738"/>
            <ac:spMk id="2" creationId="{00000000-0000-0000-0000-000000000000}"/>
          </ac:spMkLst>
        </pc:spChg>
      </pc:sldChg>
      <pc:sldChg chg="modSp">
        <pc:chgData name="Rodrigo Souza" userId="3f1b70c4-e612-4552-8d48-b67fafb1b6d4" providerId="ADAL" clId="{697B9170-2013-4ABC-8BEE-FB1B2579B07B}" dt="2018-10-21T18:21:43.767" v="842" actId="2711"/>
        <pc:sldMkLst>
          <pc:docMk/>
          <pc:sldMk cId="2854819195" sldId="1739"/>
        </pc:sldMkLst>
        <pc:spChg chg="mod">
          <ac:chgData name="Rodrigo Souza" userId="3f1b70c4-e612-4552-8d48-b67fafb1b6d4" providerId="ADAL" clId="{697B9170-2013-4ABC-8BEE-FB1B2579B07B}" dt="2018-10-21T18:21:43.767" v="842" actId="2711"/>
          <ac:spMkLst>
            <pc:docMk/>
            <pc:sldMk cId="2854819195" sldId="1739"/>
            <ac:spMk id="2" creationId="{00000000-0000-0000-0000-000000000000}"/>
          </ac:spMkLst>
        </pc:spChg>
      </pc:sldChg>
      <pc:sldChg chg="addSp delSp modSp ord delAnim">
        <pc:chgData name="Rodrigo Souza" userId="3f1b70c4-e612-4552-8d48-b67fafb1b6d4" providerId="ADAL" clId="{697B9170-2013-4ABC-8BEE-FB1B2579B07B}" dt="2018-10-21T17:48:39.755" v="243"/>
        <pc:sldMkLst>
          <pc:docMk/>
          <pc:sldMk cId="3897536718" sldId="3216"/>
        </pc:sldMkLst>
        <pc:spChg chg="del">
          <ac:chgData name="Rodrigo Souza" userId="3f1b70c4-e612-4552-8d48-b67fafb1b6d4" providerId="ADAL" clId="{697B9170-2013-4ABC-8BEE-FB1B2579B07B}" dt="2018-10-21T17:46:13.325" v="227" actId="478"/>
          <ac:spMkLst>
            <pc:docMk/>
            <pc:sldMk cId="3897536718" sldId="3216"/>
            <ac:spMk id="2" creationId="{45EFFA82-938C-44C5-AC5C-B784764ADE14}"/>
          </ac:spMkLst>
        </pc:spChg>
        <pc:spChg chg="add del mod">
          <ac:chgData name="Rodrigo Souza" userId="3f1b70c4-e612-4552-8d48-b67fafb1b6d4" providerId="ADAL" clId="{697B9170-2013-4ABC-8BEE-FB1B2579B07B}" dt="2018-10-21T17:46:14.035" v="228" actId="478"/>
          <ac:spMkLst>
            <pc:docMk/>
            <pc:sldMk cId="3897536718" sldId="3216"/>
            <ac:spMk id="5" creationId="{E6E41B45-738C-47E7-A82E-8CA233F0843C}"/>
          </ac:spMkLst>
        </pc:spChg>
        <pc:spChg chg="mod">
          <ac:chgData name="Rodrigo Souza" userId="3f1b70c4-e612-4552-8d48-b67fafb1b6d4" providerId="ADAL" clId="{697B9170-2013-4ABC-8BEE-FB1B2579B07B}" dt="2018-10-21T17:44:01.855" v="120" actId="207"/>
          <ac:spMkLst>
            <pc:docMk/>
            <pc:sldMk cId="3897536718" sldId="3216"/>
            <ac:spMk id="38" creationId="{B3761D38-D667-41A0-A2FD-BD72AF6756FE}"/>
          </ac:spMkLst>
        </pc:spChg>
        <pc:spChg chg="del mod">
          <ac:chgData name="Rodrigo Souza" userId="3f1b70c4-e612-4552-8d48-b67fafb1b6d4" providerId="ADAL" clId="{697B9170-2013-4ABC-8BEE-FB1B2579B07B}" dt="2018-10-21T17:45:10.665" v="190" actId="478"/>
          <ac:spMkLst>
            <pc:docMk/>
            <pc:sldMk cId="3897536718" sldId="3216"/>
            <ac:spMk id="78" creationId="{9B315C54-75B5-498C-9600-F0C3412B2DE6}"/>
          </ac:spMkLst>
        </pc:spChg>
        <pc:spChg chg="mod">
          <ac:chgData name="Rodrigo Souza" userId="3f1b70c4-e612-4552-8d48-b67fafb1b6d4" providerId="ADAL" clId="{697B9170-2013-4ABC-8BEE-FB1B2579B07B}" dt="2018-10-21T17:47:27.365" v="242" actId="20577"/>
          <ac:spMkLst>
            <pc:docMk/>
            <pc:sldMk cId="3897536718" sldId="3216"/>
            <ac:spMk id="79" creationId="{5F3543B4-E00F-44F0-9762-F3CA8E27ECB2}"/>
          </ac:spMkLst>
        </pc:spChg>
        <pc:cxnChg chg="add del mod">
          <ac:chgData name="Rodrigo Souza" userId="3f1b70c4-e612-4552-8d48-b67fafb1b6d4" providerId="ADAL" clId="{697B9170-2013-4ABC-8BEE-FB1B2579B07B}" dt="2018-10-21T17:42:28.695" v="113" actId="478"/>
          <ac:cxnSpMkLst>
            <pc:docMk/>
            <pc:sldMk cId="3897536718" sldId="3216"/>
            <ac:cxnSpMk id="4" creationId="{B46735E2-C80A-43AF-9D73-ADF01A4610E0}"/>
          </ac:cxnSpMkLst>
        </pc:cxnChg>
      </pc:sldChg>
      <pc:sldChg chg="addSp modSp">
        <pc:chgData name="Rodrigo Souza" userId="3f1b70c4-e612-4552-8d48-b67fafb1b6d4" providerId="ADAL" clId="{697B9170-2013-4ABC-8BEE-FB1B2579B07B}" dt="2018-10-21T17:34:43.955" v="6" actId="208"/>
        <pc:sldMkLst>
          <pc:docMk/>
          <pc:sldMk cId="1947907888" sldId="3320"/>
        </pc:sldMkLst>
        <pc:spChg chg="add mod">
          <ac:chgData name="Rodrigo Souza" userId="3f1b70c4-e612-4552-8d48-b67fafb1b6d4" providerId="ADAL" clId="{697B9170-2013-4ABC-8BEE-FB1B2579B07B}" dt="2018-10-21T17:34:43.955" v="6" actId="208"/>
          <ac:spMkLst>
            <pc:docMk/>
            <pc:sldMk cId="1947907888" sldId="3320"/>
            <ac:spMk id="4" creationId="{5EF03183-5B0B-4A04-BA94-004720B82566}"/>
          </ac:spMkLst>
        </pc:spChg>
      </pc:sldChg>
      <pc:sldChg chg="addSp delSp modSp">
        <pc:chgData name="Rodrigo Souza" userId="3f1b70c4-e612-4552-8d48-b67fafb1b6d4" providerId="ADAL" clId="{697B9170-2013-4ABC-8BEE-FB1B2579B07B}" dt="2018-10-21T18:07:05.016" v="636"/>
        <pc:sldMkLst>
          <pc:docMk/>
          <pc:sldMk cId="2059837688" sldId="3344"/>
        </pc:sldMkLst>
        <pc:spChg chg="del">
          <ac:chgData name="Rodrigo Souza" userId="3f1b70c4-e612-4552-8d48-b67fafb1b6d4" providerId="ADAL" clId="{697B9170-2013-4ABC-8BEE-FB1B2579B07B}" dt="2018-10-21T18:07:02.746" v="634" actId="478"/>
          <ac:spMkLst>
            <pc:docMk/>
            <pc:sldMk cId="2059837688" sldId="3344"/>
            <ac:spMk id="3" creationId="{6D572A94-1604-45DD-BEC1-D6C9027BAB1A}"/>
          </ac:spMkLst>
        </pc:spChg>
        <pc:spChg chg="add del mod">
          <ac:chgData name="Rodrigo Souza" userId="3f1b70c4-e612-4552-8d48-b67fafb1b6d4" providerId="ADAL" clId="{697B9170-2013-4ABC-8BEE-FB1B2579B07B}" dt="2018-10-21T18:07:03.656" v="635" actId="478"/>
          <ac:spMkLst>
            <pc:docMk/>
            <pc:sldMk cId="2059837688" sldId="3344"/>
            <ac:spMk id="6" creationId="{0912BFF6-5971-4317-A162-5BF37DC9A582}"/>
          </ac:spMkLst>
        </pc:spChg>
        <pc:spChg chg="add">
          <ac:chgData name="Rodrigo Souza" userId="3f1b70c4-e612-4552-8d48-b67fafb1b6d4" providerId="ADAL" clId="{697B9170-2013-4ABC-8BEE-FB1B2579B07B}" dt="2018-10-21T18:07:05.016" v="636"/>
          <ac:spMkLst>
            <pc:docMk/>
            <pc:sldMk cId="2059837688" sldId="3344"/>
            <ac:spMk id="150" creationId="{663FDA09-94C2-4B79-B1BD-BBEE02676CF3}"/>
          </ac:spMkLst>
        </pc:spChg>
      </pc:sldChg>
      <pc:sldChg chg="addSp delSp modSp delAnim">
        <pc:chgData name="Rodrigo Souza" userId="3f1b70c4-e612-4552-8d48-b67fafb1b6d4" providerId="ADAL" clId="{697B9170-2013-4ABC-8BEE-FB1B2579B07B}" dt="2018-10-21T18:06:54.226" v="633"/>
        <pc:sldMkLst>
          <pc:docMk/>
          <pc:sldMk cId="3016482019" sldId="3346"/>
        </pc:sldMkLst>
        <pc:spChg chg="del mod">
          <ac:chgData name="Rodrigo Souza" userId="3f1b70c4-e612-4552-8d48-b67fafb1b6d4" providerId="ADAL" clId="{697B9170-2013-4ABC-8BEE-FB1B2579B07B}" dt="2018-10-21T18:06:38.676" v="629" actId="478"/>
          <ac:spMkLst>
            <pc:docMk/>
            <pc:sldMk cId="3016482019" sldId="3346"/>
            <ac:spMk id="2" creationId="{56FED72F-DA14-4170-875A-4DB002E02C70}"/>
          </ac:spMkLst>
        </pc:spChg>
        <pc:spChg chg="mod">
          <ac:chgData name="Rodrigo Souza" userId="3f1b70c4-e612-4552-8d48-b67fafb1b6d4" providerId="ADAL" clId="{697B9170-2013-4ABC-8BEE-FB1B2579B07B}" dt="2018-10-21T18:04:57.656" v="581" actId="1036"/>
          <ac:spMkLst>
            <pc:docMk/>
            <pc:sldMk cId="3016482019" sldId="3346"/>
            <ac:spMk id="3" creationId="{FA973BB9-D78A-454B-AC9E-BA78D563C7DC}"/>
          </ac:spMkLst>
        </pc:spChg>
        <pc:spChg chg="add del mod">
          <ac:chgData name="Rodrigo Souza" userId="3f1b70c4-e612-4552-8d48-b67fafb1b6d4" providerId="ADAL" clId="{697B9170-2013-4ABC-8BEE-FB1B2579B07B}" dt="2018-10-21T18:06:40.527" v="630" actId="478"/>
          <ac:spMkLst>
            <pc:docMk/>
            <pc:sldMk cId="3016482019" sldId="3346"/>
            <ac:spMk id="10" creationId="{CA626C28-C0A4-4A97-BB4A-1375394019BF}"/>
          </ac:spMkLst>
        </pc:spChg>
        <pc:spChg chg="add del">
          <ac:chgData name="Rodrigo Souza" userId="3f1b70c4-e612-4552-8d48-b67fafb1b6d4" providerId="ADAL" clId="{697B9170-2013-4ABC-8BEE-FB1B2579B07B}" dt="2018-10-21T18:06:51.441" v="632" actId="478"/>
          <ac:spMkLst>
            <pc:docMk/>
            <pc:sldMk cId="3016482019" sldId="3346"/>
            <ac:spMk id="11" creationId="{85E42488-ED7D-4A8F-8DE7-3404E498CE70}"/>
          </ac:spMkLst>
        </pc:spChg>
        <pc:spChg chg="del mod">
          <ac:chgData name="Rodrigo Souza" userId="3f1b70c4-e612-4552-8d48-b67fafb1b6d4" providerId="ADAL" clId="{697B9170-2013-4ABC-8BEE-FB1B2579B07B}" dt="2018-10-21T18:05:17.856" v="587" actId="478"/>
          <ac:spMkLst>
            <pc:docMk/>
            <pc:sldMk cId="3016482019" sldId="3346"/>
            <ac:spMk id="30" creationId="{22C3119B-355F-40C3-B039-2A1A0E2B7280}"/>
          </ac:spMkLst>
        </pc:spChg>
        <pc:spChg chg="add">
          <ac:chgData name="Rodrigo Souza" userId="3f1b70c4-e612-4552-8d48-b67fafb1b6d4" providerId="ADAL" clId="{697B9170-2013-4ABC-8BEE-FB1B2579B07B}" dt="2018-10-21T18:05:19.026" v="588"/>
          <ac:spMkLst>
            <pc:docMk/>
            <pc:sldMk cId="3016482019" sldId="3346"/>
            <ac:spMk id="31" creationId="{4ACDE0FD-EBF6-42DA-97C6-9C9EC3D99273}"/>
          </ac:spMkLst>
        </pc:spChg>
        <pc:spChg chg="add">
          <ac:chgData name="Rodrigo Souza" userId="3f1b70c4-e612-4552-8d48-b67fafb1b6d4" providerId="ADAL" clId="{697B9170-2013-4ABC-8BEE-FB1B2579B07B}" dt="2018-10-21T18:06:54.226" v="633"/>
          <ac:spMkLst>
            <pc:docMk/>
            <pc:sldMk cId="3016482019" sldId="3346"/>
            <ac:spMk id="35" creationId="{FB86BA0E-C1E2-46B2-A047-DBD9ADF5F940}"/>
          </ac:spMkLst>
        </pc:spChg>
        <pc:spChg chg="mod">
          <ac:chgData name="Rodrigo Souza" userId="3f1b70c4-e612-4552-8d48-b67fafb1b6d4" providerId="ADAL" clId="{697B9170-2013-4ABC-8BEE-FB1B2579B07B}" dt="2018-10-21T18:04:57.656" v="581" actId="1036"/>
          <ac:spMkLst>
            <pc:docMk/>
            <pc:sldMk cId="3016482019" sldId="3346"/>
            <ac:spMk id="66" creationId="{3FA698FD-0783-4C67-B952-3BEE4F5762E7}"/>
          </ac:spMkLst>
        </pc:spChg>
        <pc:grpChg chg="mod">
          <ac:chgData name="Rodrigo Souza" userId="3f1b70c4-e612-4552-8d48-b67fafb1b6d4" providerId="ADAL" clId="{697B9170-2013-4ABC-8BEE-FB1B2579B07B}" dt="2018-10-21T18:04:57.656" v="581" actId="1036"/>
          <ac:grpSpMkLst>
            <pc:docMk/>
            <pc:sldMk cId="3016482019" sldId="3346"/>
            <ac:grpSpMk id="7" creationId="{B60EDF77-AC65-4452-B2FF-531DD9B4A090}"/>
          </ac:grpSpMkLst>
        </pc:grpChg>
        <pc:grpChg chg="mod">
          <ac:chgData name="Rodrigo Souza" userId="3f1b70c4-e612-4552-8d48-b67fafb1b6d4" providerId="ADAL" clId="{697B9170-2013-4ABC-8BEE-FB1B2579B07B}" dt="2018-10-21T18:04:57.656" v="581" actId="1036"/>
          <ac:grpSpMkLst>
            <pc:docMk/>
            <pc:sldMk cId="3016482019" sldId="3346"/>
            <ac:grpSpMk id="8" creationId="{D2E064A2-E5C2-45A2-B545-31E5D544FB11}"/>
          </ac:grpSpMkLst>
        </pc:grpChg>
        <pc:grpChg chg="mod">
          <ac:chgData name="Rodrigo Souza" userId="3f1b70c4-e612-4552-8d48-b67fafb1b6d4" providerId="ADAL" clId="{697B9170-2013-4ABC-8BEE-FB1B2579B07B}" dt="2018-10-21T18:04:57.656" v="581" actId="1036"/>
          <ac:grpSpMkLst>
            <pc:docMk/>
            <pc:sldMk cId="3016482019" sldId="3346"/>
            <ac:grpSpMk id="9" creationId="{D61074C6-6CEE-4110-A106-FFD4E6B63489}"/>
          </ac:grpSpMkLst>
        </pc:grpChg>
      </pc:sldChg>
      <pc:sldChg chg="delSp modSp">
        <pc:chgData name="Rodrigo Souza" userId="3f1b70c4-e612-4552-8d48-b67fafb1b6d4" providerId="ADAL" clId="{697B9170-2013-4ABC-8BEE-FB1B2579B07B}" dt="2018-10-21T18:23:56.137" v="861" actId="478"/>
        <pc:sldMkLst>
          <pc:docMk/>
          <pc:sldMk cId="4004985226" sldId="3347"/>
        </pc:sldMkLst>
        <pc:spChg chg="mod">
          <ac:chgData name="Rodrigo Souza" userId="3f1b70c4-e612-4552-8d48-b67fafb1b6d4" providerId="ADAL" clId="{697B9170-2013-4ABC-8BEE-FB1B2579B07B}" dt="2018-10-21T18:22:55.117" v="850" actId="2711"/>
          <ac:spMkLst>
            <pc:docMk/>
            <pc:sldMk cId="4004985226" sldId="3347"/>
            <ac:spMk id="2" creationId="{3D29D152-74D3-418C-A73A-F1FE77B162E0}"/>
          </ac:spMkLst>
        </pc:spChg>
        <pc:spChg chg="del">
          <ac:chgData name="Rodrigo Souza" userId="3f1b70c4-e612-4552-8d48-b67fafb1b6d4" providerId="ADAL" clId="{697B9170-2013-4ABC-8BEE-FB1B2579B07B}" dt="2018-10-21T18:23:56.137" v="861" actId="478"/>
          <ac:spMkLst>
            <pc:docMk/>
            <pc:sldMk cId="4004985226" sldId="3347"/>
            <ac:spMk id="4" creationId="{3674BB60-F169-45EF-B55C-6F71D39376CE}"/>
          </ac:spMkLst>
        </pc:spChg>
        <pc:picChg chg="del">
          <ac:chgData name="Rodrigo Souza" userId="3f1b70c4-e612-4552-8d48-b67fafb1b6d4" providerId="ADAL" clId="{697B9170-2013-4ABC-8BEE-FB1B2579B07B}" dt="2018-10-21T18:23:56.137" v="861" actId="478"/>
          <ac:picMkLst>
            <pc:docMk/>
            <pc:sldMk cId="4004985226" sldId="3347"/>
            <ac:picMk id="5" creationId="{0D8767CA-8936-47E0-BE93-ED8E4C748E61}"/>
          </ac:picMkLst>
        </pc:picChg>
      </pc:sldChg>
      <pc:sldChg chg="delSp modSp">
        <pc:chgData name="Rodrigo Souza" userId="3f1b70c4-e612-4552-8d48-b67fafb1b6d4" providerId="ADAL" clId="{697B9170-2013-4ABC-8BEE-FB1B2579B07B}" dt="2018-10-21T18:34:33.497" v="990" actId="1076"/>
        <pc:sldMkLst>
          <pc:docMk/>
          <pc:sldMk cId="3374136877" sldId="3348"/>
        </pc:sldMkLst>
        <pc:spChg chg="mod">
          <ac:chgData name="Rodrigo Souza" userId="3f1b70c4-e612-4552-8d48-b67fafb1b6d4" providerId="ADAL" clId="{697B9170-2013-4ABC-8BEE-FB1B2579B07B}" dt="2018-10-21T18:34:26.250" v="988" actId="2711"/>
          <ac:spMkLst>
            <pc:docMk/>
            <pc:sldMk cId="3374136877" sldId="3348"/>
            <ac:spMk id="2" creationId="{00000000-0000-0000-0000-000000000000}"/>
          </ac:spMkLst>
        </pc:spChg>
        <pc:spChg chg="del">
          <ac:chgData name="Rodrigo Souza" userId="3f1b70c4-e612-4552-8d48-b67fafb1b6d4" providerId="ADAL" clId="{697B9170-2013-4ABC-8BEE-FB1B2579B07B}" dt="2018-10-21T18:30:59.437" v="913" actId="478"/>
          <ac:spMkLst>
            <pc:docMk/>
            <pc:sldMk cId="3374136877" sldId="3348"/>
            <ac:spMk id="3" creationId="{00000000-0000-0000-0000-000000000000}"/>
          </ac:spMkLst>
        </pc:spChg>
        <pc:spChg chg="mod">
          <ac:chgData name="Rodrigo Souza" userId="3f1b70c4-e612-4552-8d48-b67fafb1b6d4" providerId="ADAL" clId="{697B9170-2013-4ABC-8BEE-FB1B2579B07B}" dt="2018-10-21T18:34:33.497" v="990" actId="1076"/>
          <ac:spMkLst>
            <pc:docMk/>
            <pc:sldMk cId="3374136877" sldId="3348"/>
            <ac:spMk id="5" creationId="{020DF866-26B5-451C-B088-FC1661F6C036}"/>
          </ac:spMkLst>
        </pc:spChg>
        <pc:picChg chg="del">
          <ac:chgData name="Rodrigo Souza" userId="3f1b70c4-e612-4552-8d48-b67fafb1b6d4" providerId="ADAL" clId="{697B9170-2013-4ABC-8BEE-FB1B2579B07B}" dt="2018-10-21T18:30:57.467" v="912" actId="478"/>
          <ac:picMkLst>
            <pc:docMk/>
            <pc:sldMk cId="3374136877" sldId="3348"/>
            <ac:picMk id="7" creationId="{42987C06-562E-478F-9E86-E94B79C647CE}"/>
          </ac:picMkLst>
        </pc:picChg>
      </pc:sldChg>
      <pc:sldChg chg="addSp delSp modSp">
        <pc:chgData name="Rodrigo Souza" userId="3f1b70c4-e612-4552-8d48-b67fafb1b6d4" providerId="ADAL" clId="{697B9170-2013-4ABC-8BEE-FB1B2579B07B}" dt="2018-10-21T18:15:25.132" v="777"/>
        <pc:sldMkLst>
          <pc:docMk/>
          <pc:sldMk cId="1286678743" sldId="3349"/>
        </pc:sldMkLst>
        <pc:spChg chg="del">
          <ac:chgData name="Rodrigo Souza" userId="3f1b70c4-e612-4552-8d48-b67fafb1b6d4" providerId="ADAL" clId="{697B9170-2013-4ABC-8BEE-FB1B2579B07B}" dt="2018-10-21T18:15:20.972" v="775" actId="478"/>
          <ac:spMkLst>
            <pc:docMk/>
            <pc:sldMk cId="1286678743" sldId="3349"/>
            <ac:spMk id="2" creationId="{00000000-0000-0000-0000-000000000000}"/>
          </ac:spMkLst>
        </pc:spChg>
        <pc:spChg chg="del">
          <ac:chgData name="Rodrigo Souza" userId="3f1b70c4-e612-4552-8d48-b67fafb1b6d4" providerId="ADAL" clId="{697B9170-2013-4ABC-8BEE-FB1B2579B07B}" dt="2018-10-21T18:15:09.047" v="773" actId="478"/>
          <ac:spMkLst>
            <pc:docMk/>
            <pc:sldMk cId="1286678743" sldId="3349"/>
            <ac:spMk id="3" creationId="{00000000-0000-0000-0000-000000000000}"/>
          </ac:spMkLst>
        </pc:spChg>
        <pc:spChg chg="add del mod">
          <ac:chgData name="Rodrigo Souza" userId="3f1b70c4-e612-4552-8d48-b67fafb1b6d4" providerId="ADAL" clId="{697B9170-2013-4ABC-8BEE-FB1B2579B07B}" dt="2018-10-21T18:15:23.266" v="776" actId="478"/>
          <ac:spMkLst>
            <pc:docMk/>
            <pc:sldMk cId="1286678743" sldId="3349"/>
            <ac:spMk id="9" creationId="{C15005D2-D00C-48F2-81A7-159385C5F82E}"/>
          </ac:spMkLst>
        </pc:spChg>
        <pc:spChg chg="add">
          <ac:chgData name="Rodrigo Souza" userId="3f1b70c4-e612-4552-8d48-b67fafb1b6d4" providerId="ADAL" clId="{697B9170-2013-4ABC-8BEE-FB1B2579B07B}" dt="2018-10-21T18:15:25.132" v="777"/>
          <ac:spMkLst>
            <pc:docMk/>
            <pc:sldMk cId="1286678743" sldId="3349"/>
            <ac:spMk id="10" creationId="{0EEAB76B-9EA9-4D5B-B5C9-AECA12946457}"/>
          </ac:spMkLst>
        </pc:spChg>
        <pc:picChg chg="del">
          <ac:chgData name="Rodrigo Souza" userId="3f1b70c4-e612-4552-8d48-b67fafb1b6d4" providerId="ADAL" clId="{697B9170-2013-4ABC-8BEE-FB1B2579B07B}" dt="2018-10-21T18:15:10.276" v="774" actId="478"/>
          <ac:picMkLst>
            <pc:docMk/>
            <pc:sldMk cId="1286678743" sldId="3349"/>
            <ac:picMk id="7" creationId="{42987C06-562E-478F-9E86-E94B79C647CE}"/>
          </ac:picMkLst>
        </pc:picChg>
      </pc:sldChg>
      <pc:sldChg chg="del">
        <pc:chgData name="Rodrigo Souza" userId="3f1b70c4-e612-4552-8d48-b67fafb1b6d4" providerId="ADAL" clId="{697B9170-2013-4ABC-8BEE-FB1B2579B07B}" dt="2018-10-21T18:01:44.586" v="560" actId="2696"/>
        <pc:sldMkLst>
          <pc:docMk/>
          <pc:sldMk cId="3660110908" sldId="3350"/>
        </pc:sldMkLst>
      </pc:sldChg>
      <pc:sldChg chg="delSp modSp">
        <pc:chgData name="Rodrigo Souza" userId="3f1b70c4-e612-4552-8d48-b67fafb1b6d4" providerId="ADAL" clId="{697B9170-2013-4ABC-8BEE-FB1B2579B07B}" dt="2018-10-21T18:24:03.637" v="863" actId="478"/>
        <pc:sldMkLst>
          <pc:docMk/>
          <pc:sldMk cId="769551094" sldId="3351"/>
        </pc:sldMkLst>
        <pc:spChg chg="mod">
          <ac:chgData name="Rodrigo Souza" userId="3f1b70c4-e612-4552-8d48-b67fafb1b6d4" providerId="ADAL" clId="{697B9170-2013-4ABC-8BEE-FB1B2579B07B}" dt="2018-10-21T18:22:58.977" v="851" actId="2711"/>
          <ac:spMkLst>
            <pc:docMk/>
            <pc:sldMk cId="769551094" sldId="3351"/>
            <ac:spMk id="2" creationId="{3D29D152-74D3-418C-A73A-F1FE77B162E0}"/>
          </ac:spMkLst>
        </pc:spChg>
        <pc:spChg chg="del">
          <ac:chgData name="Rodrigo Souza" userId="3f1b70c4-e612-4552-8d48-b67fafb1b6d4" providerId="ADAL" clId="{697B9170-2013-4ABC-8BEE-FB1B2579B07B}" dt="2018-10-21T18:24:00.782" v="862" actId="478"/>
          <ac:spMkLst>
            <pc:docMk/>
            <pc:sldMk cId="769551094" sldId="3351"/>
            <ac:spMk id="4" creationId="{3674BB60-F169-45EF-B55C-6F71D39376CE}"/>
          </ac:spMkLst>
        </pc:spChg>
        <pc:picChg chg="del">
          <ac:chgData name="Rodrigo Souza" userId="3f1b70c4-e612-4552-8d48-b67fafb1b6d4" providerId="ADAL" clId="{697B9170-2013-4ABC-8BEE-FB1B2579B07B}" dt="2018-10-21T18:24:03.637" v="863" actId="478"/>
          <ac:picMkLst>
            <pc:docMk/>
            <pc:sldMk cId="769551094" sldId="3351"/>
            <ac:picMk id="5" creationId="{0D8767CA-8936-47E0-BE93-ED8E4C748E61}"/>
          </ac:picMkLst>
        </pc:picChg>
      </pc:sldChg>
      <pc:sldChg chg="modSp del">
        <pc:chgData name="Rodrigo Souza" userId="3f1b70c4-e612-4552-8d48-b67fafb1b6d4" providerId="ADAL" clId="{697B9170-2013-4ABC-8BEE-FB1B2579B07B}" dt="2018-10-21T18:36:56.787" v="1034" actId="2696"/>
        <pc:sldMkLst>
          <pc:docMk/>
          <pc:sldMk cId="1059662349" sldId="3353"/>
        </pc:sldMkLst>
        <pc:spChg chg="mod">
          <ac:chgData name="Rodrigo Souza" userId="3f1b70c4-e612-4552-8d48-b67fafb1b6d4" providerId="ADAL" clId="{697B9170-2013-4ABC-8BEE-FB1B2579B07B}" dt="2018-10-21T18:36:20.573" v="1028" actId="2711"/>
          <ac:spMkLst>
            <pc:docMk/>
            <pc:sldMk cId="1059662349" sldId="3353"/>
            <ac:spMk id="2" creationId="{00000000-0000-0000-0000-000000000000}"/>
          </ac:spMkLst>
        </pc:spChg>
        <pc:spChg chg="mod">
          <ac:chgData name="Rodrigo Souza" userId="3f1b70c4-e612-4552-8d48-b67fafb1b6d4" providerId="ADAL" clId="{697B9170-2013-4ABC-8BEE-FB1B2579B07B}" dt="2018-10-21T18:36:42.327" v="1031"/>
          <ac:spMkLst>
            <pc:docMk/>
            <pc:sldMk cId="1059662349" sldId="3353"/>
            <ac:spMk id="6" creationId="{EB82A02A-C24E-46BF-BA34-FF5B55700DB4}"/>
          </ac:spMkLst>
        </pc:spChg>
      </pc:sldChg>
      <pc:sldChg chg="delSp modSp delAnim">
        <pc:chgData name="Rodrigo Souza" userId="3f1b70c4-e612-4552-8d48-b67fafb1b6d4" providerId="ADAL" clId="{697B9170-2013-4ABC-8BEE-FB1B2579B07B}" dt="2018-10-21T18:36:09.798" v="1027" actId="1076"/>
        <pc:sldMkLst>
          <pc:docMk/>
          <pc:sldMk cId="2508176155" sldId="3354"/>
        </pc:sldMkLst>
        <pc:spChg chg="mod">
          <ac:chgData name="Rodrigo Souza" userId="3f1b70c4-e612-4552-8d48-b67fafb1b6d4" providerId="ADAL" clId="{697B9170-2013-4ABC-8BEE-FB1B2579B07B}" dt="2018-10-21T18:35:23.668" v="1018" actId="20577"/>
          <ac:spMkLst>
            <pc:docMk/>
            <pc:sldMk cId="2508176155" sldId="3354"/>
            <ac:spMk id="2" creationId="{00000000-0000-0000-0000-000000000000}"/>
          </ac:spMkLst>
        </pc:spChg>
        <pc:spChg chg="del">
          <ac:chgData name="Rodrigo Souza" userId="3f1b70c4-e612-4552-8d48-b67fafb1b6d4" providerId="ADAL" clId="{697B9170-2013-4ABC-8BEE-FB1B2579B07B}" dt="2018-10-21T18:35:27.827" v="1019" actId="478"/>
          <ac:spMkLst>
            <pc:docMk/>
            <pc:sldMk cId="2508176155" sldId="3354"/>
            <ac:spMk id="3" creationId="{00000000-0000-0000-0000-000000000000}"/>
          </ac:spMkLst>
        </pc:spChg>
        <pc:spChg chg="del">
          <ac:chgData name="Rodrigo Souza" userId="3f1b70c4-e612-4552-8d48-b67fafb1b6d4" providerId="ADAL" clId="{697B9170-2013-4ABC-8BEE-FB1B2579B07B}" dt="2018-10-21T18:35:12.167" v="992" actId="478"/>
          <ac:spMkLst>
            <pc:docMk/>
            <pc:sldMk cId="2508176155" sldId="3354"/>
            <ac:spMk id="8" creationId="{E4A193E6-19E2-4E93-AB17-E71653B63F60}"/>
          </ac:spMkLst>
        </pc:spChg>
        <pc:picChg chg="del">
          <ac:chgData name="Rodrigo Souza" userId="3f1b70c4-e612-4552-8d48-b67fafb1b6d4" providerId="ADAL" clId="{697B9170-2013-4ABC-8BEE-FB1B2579B07B}" dt="2018-10-21T18:35:27.827" v="1019" actId="478"/>
          <ac:picMkLst>
            <pc:docMk/>
            <pc:sldMk cId="2508176155" sldId="3354"/>
            <ac:picMk id="7" creationId="{42987C06-562E-478F-9E86-E94B79C647CE}"/>
          </ac:picMkLst>
        </pc:picChg>
        <pc:picChg chg="mod">
          <ac:chgData name="Rodrigo Souza" userId="3f1b70c4-e612-4552-8d48-b67fafb1b6d4" providerId="ADAL" clId="{697B9170-2013-4ABC-8BEE-FB1B2579B07B}" dt="2018-10-21T18:36:09.798" v="1027" actId="1076"/>
          <ac:picMkLst>
            <pc:docMk/>
            <pc:sldMk cId="2508176155" sldId="3354"/>
            <ac:picMk id="1026" creationId="{B0A123B0-F2F2-4C99-9495-B21B8B6015E6}"/>
          </ac:picMkLst>
        </pc:picChg>
      </pc:sldChg>
      <pc:sldChg chg="delSp modSp add ord">
        <pc:chgData name="Rodrigo Souza" userId="3f1b70c4-e612-4552-8d48-b67fafb1b6d4" providerId="ADAL" clId="{697B9170-2013-4ABC-8BEE-FB1B2579B07B}" dt="2018-10-21T18:04:48.156" v="568" actId="478"/>
        <pc:sldMkLst>
          <pc:docMk/>
          <pc:sldMk cId="4153790593" sldId="3355"/>
        </pc:sldMkLst>
        <pc:spChg chg="del">
          <ac:chgData name="Rodrigo Souza" userId="3f1b70c4-e612-4552-8d48-b67fafb1b6d4" providerId="ADAL" clId="{697B9170-2013-4ABC-8BEE-FB1B2579B07B}" dt="2018-10-21T18:04:48.156" v="568" actId="478"/>
          <ac:spMkLst>
            <pc:docMk/>
            <pc:sldMk cId="4153790593" sldId="3355"/>
            <ac:spMk id="3" creationId="{00000000-0000-0000-0000-000000000000}"/>
          </ac:spMkLst>
        </pc:spChg>
        <pc:spChg chg="mod">
          <ac:chgData name="Rodrigo Souza" userId="3f1b70c4-e612-4552-8d48-b67fafb1b6d4" providerId="ADAL" clId="{697B9170-2013-4ABC-8BEE-FB1B2579B07B}" dt="2018-10-21T18:04:36.606" v="567" actId="207"/>
          <ac:spMkLst>
            <pc:docMk/>
            <pc:sldMk cId="4153790593" sldId="3355"/>
            <ac:spMk id="4" creationId="{05B1F4FD-2A3D-4260-8BDF-F1966311F10A}"/>
          </ac:spMkLst>
        </pc:spChg>
      </pc:sldChg>
      <pc:sldChg chg="addSp delSp modSp add">
        <pc:chgData name="Rodrigo Souza" userId="3f1b70c4-e612-4552-8d48-b67fafb1b6d4" providerId="ADAL" clId="{697B9170-2013-4ABC-8BEE-FB1B2579B07B}" dt="2018-10-21T17:57:52.056" v="549" actId="14100"/>
        <pc:sldMkLst>
          <pc:docMk/>
          <pc:sldMk cId="1419194199" sldId="3356"/>
        </pc:sldMkLst>
        <pc:spChg chg="del">
          <ac:chgData name="Rodrigo Souza" userId="3f1b70c4-e612-4552-8d48-b67fafb1b6d4" providerId="ADAL" clId="{697B9170-2013-4ABC-8BEE-FB1B2579B07B}" dt="2018-10-21T17:57:09.426" v="541" actId="478"/>
          <ac:spMkLst>
            <pc:docMk/>
            <pc:sldMk cId="1419194199" sldId="3356"/>
            <ac:spMk id="4" creationId="{05B1F4FD-2A3D-4260-8BDF-F1966311F10A}"/>
          </ac:spMkLst>
        </pc:spChg>
        <pc:picChg chg="add mod">
          <ac:chgData name="Rodrigo Souza" userId="3f1b70c4-e612-4552-8d48-b67fafb1b6d4" providerId="ADAL" clId="{697B9170-2013-4ABC-8BEE-FB1B2579B07B}" dt="2018-10-21T17:57:52.056" v="549" actId="14100"/>
          <ac:picMkLst>
            <pc:docMk/>
            <pc:sldMk cId="1419194199" sldId="3356"/>
            <ac:picMk id="5" creationId="{571274B7-954F-4065-B3D3-7DD0FA57AB35}"/>
          </ac:picMkLst>
        </pc:picChg>
      </pc:sldChg>
      <pc:sldChg chg="modSp add">
        <pc:chgData name="Rodrigo Souza" userId="3f1b70c4-e612-4552-8d48-b67fafb1b6d4" providerId="ADAL" clId="{697B9170-2013-4ABC-8BEE-FB1B2579B07B}" dt="2018-10-21T18:12:00.708" v="758" actId="20577"/>
        <pc:sldMkLst>
          <pc:docMk/>
          <pc:sldMk cId="484567202" sldId="3357"/>
        </pc:sldMkLst>
        <pc:spChg chg="mod">
          <ac:chgData name="Rodrigo Souza" userId="3f1b70c4-e612-4552-8d48-b67fafb1b6d4" providerId="ADAL" clId="{697B9170-2013-4ABC-8BEE-FB1B2579B07B}" dt="2018-10-21T18:12:00.708" v="758" actId="20577"/>
          <ac:spMkLst>
            <pc:docMk/>
            <pc:sldMk cId="484567202" sldId="3357"/>
            <ac:spMk id="4" creationId="{15A46BDA-CBA7-4E5B-A52D-0C2CCFD4EB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10/21/2018 1:39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10/21/2018 1:39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10/21/2018 1:39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10/21/2018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10/21/2018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a:extLst/>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2.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2.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8.xml"/><Relationship Id="rId7" Type="http://schemas.openxmlformats.org/officeDocument/2006/relationships/image" Target="../media/image44.png"/><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LearnAI-training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s://aka.ms/LearnAI-cs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October 2018</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.Net</a:t>
            </a:r>
            <a:r>
              <a:rPr lang="en-US" sz="2400" dirty="0">
                <a:gradFill>
                  <a:gsLst>
                    <a:gs pos="2917">
                      <a:schemeClr val="tx1"/>
                    </a:gs>
                    <a:gs pos="30000">
                      <a:schemeClr val="tx1"/>
                    </a:gs>
                  </a:gsLst>
                  <a:lin ang="5400000" scaled="0"/>
                </a:gradFill>
              </a:rPr>
              <a: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4" name="Slide Number Placeholder 3">
            <a:extLst>
              <a:ext uri="{FF2B5EF4-FFF2-40B4-BE49-F238E27FC236}">
                <a16:creationId xmlns:a16="http://schemas.microsoft.com/office/drawing/2014/main" id="{3674BB60-F169-45EF-B55C-6F71D39376CE}"/>
              </a:ext>
            </a:extLst>
          </p:cNvPr>
          <p:cNvSpPr>
            <a:spLocks noGrp="1"/>
          </p:cNvSpPr>
          <p:nvPr>
            <p:ph type="sldNum" sz="quarter" idx="4"/>
          </p:nvPr>
        </p:nvSpPr>
        <p:spPr>
          <a:xfrm>
            <a:off x="350837" y="6600507"/>
            <a:ext cx="2901950" cy="371475"/>
          </a:xfrm>
        </p:spPr>
        <p:txBody>
          <a:bodyPr/>
          <a:lstStyle/>
          <a:p>
            <a:fld id="{0E05EA2D-13DB-4BA1-9DA1-8ED54A2EECC2}" type="slidenum">
              <a:rPr lang="en-US" smtClean="0"/>
              <a:pPr/>
              <a:t>26</a:t>
            </a:fld>
            <a:endParaRPr lang="en-US"/>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Autocomplete (new – June 2018)</a:t>
            </a:r>
          </a:p>
          <a:p>
            <a:pPr marL="342900" indent="-342900">
              <a:lnSpc>
                <a:spcPct val="90000"/>
              </a:lnSpc>
              <a:spcAft>
                <a:spcPts val="600"/>
              </a:spcAft>
              <a:buFont typeface="Arial" panose="020B0604020202020204" pitchFamily="34" charset="0"/>
              <a:buChar char="•"/>
            </a:pPr>
            <a:r>
              <a:rPr lang="en-US" sz="2400" b="1" dirty="0">
                <a:solidFill>
                  <a:srgbClr val="FF0000"/>
                </a:solidFill>
                <a:latin typeface="+mj-lt"/>
              </a:rPr>
              <a:t>Synonymous (new – June 2018)</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1783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Results are </a:t>
            </a:r>
            <a:r>
              <a:rPr lang="en-US" sz="2800" b="1" dirty="0">
                <a:gradFill>
                  <a:gsLst>
                    <a:gs pos="2917">
                      <a:schemeClr val="tx1"/>
                    </a:gs>
                    <a:gs pos="30000">
                      <a:schemeClr val="tx1"/>
                    </a:gs>
                  </a:gsLst>
                  <a:lin ang="5400000" scaled="0"/>
                </a:gradFill>
                <a:latin typeface="+mj-lt"/>
              </a:rPr>
              <a:t>always </a:t>
            </a:r>
            <a:r>
              <a:rPr lang="en-US" sz="2800" dirty="0">
                <a:gradFill>
                  <a:gsLst>
                    <a:gs pos="2917">
                      <a:schemeClr val="tx1"/>
                    </a:gs>
                    <a:gs pos="30000">
                      <a:schemeClr val="tx1"/>
                    </a:gs>
                  </a:gsLst>
                  <a:lin ang="5400000" scaled="0"/>
                </a:gradFill>
                <a:latin typeface="+mj-lt"/>
              </a:rPr>
              <a:t>loaded into an Azure Search Index. But you can do extra Analytics: Create a Custom Skill to save the enriched metadata: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CosmosDB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Azure SQL json column</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Blob Storage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609820" y="2659973"/>
            <a:ext cx="5181600" cy="3570450"/>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Roadmap: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432426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Clear Business requirements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2930033"/>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File Watch</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530914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Free and basic tears have limits for document sizes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a:p>
            <a:pPr marL="923571" lvl="1" indent="-457200">
              <a:lnSpc>
                <a:spcPct val="90000"/>
              </a:lnSpc>
              <a:spcAft>
                <a:spcPts val="600"/>
              </a:spcAft>
              <a:buFont typeface="Arial" panose="020B0604020202020204" pitchFamily="34" charset="0"/>
              <a:buChar char="•"/>
            </a:pPr>
            <a:r>
              <a:rPr lang="en-US" sz="2800">
                <a:gradFill>
                  <a:gsLst>
                    <a:gs pos="2917">
                      <a:schemeClr val="tx1"/>
                    </a:gs>
                    <a:gs pos="30000">
                      <a:schemeClr val="tx1"/>
                    </a:gs>
                  </a:gsLst>
                  <a:lin ang="5400000" scaled="0"/>
                </a:gradFill>
                <a:latin typeface="+mj-lt"/>
              </a:rPr>
              <a:t>Maximum runtime</a:t>
            </a: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End to End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5022914"/>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http://aka.ms/LearnAI-trainings</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http://aka.ms/LearnAI-csw</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a:gradFill>
                  <a:gsLst>
                    <a:gs pos="2917">
                      <a:schemeClr val="tx1"/>
                    </a:gs>
                    <a:gs pos="30000">
                      <a:schemeClr val="tx1"/>
                    </a:gs>
                  </a:gsLst>
                  <a:lin ang="5400000" scaled="0"/>
                </a:gradFill>
                <a:hlinkClick r:id="rId5"/>
              </a:rPr>
              <a:t>http://aka.ms/LearnAI-kmb</a:t>
            </a:r>
            <a:r>
              <a:rPr lang="en-US" sz="4400">
                <a:gradFill>
                  <a:gsLst>
                    <a:gs pos="2917">
                      <a:schemeClr val="tx1"/>
                    </a:gs>
                    <a:gs pos="30000">
                      <a:schemeClr val="tx1"/>
                    </a:gs>
                  </a:gsLst>
                  <a:lin ang="5400000" scaled="0"/>
                </a:gradFill>
              </a:rPr>
              <a:t> </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6"/>
              </a:rPr>
              <a:t>http://aka.ms/LearnAI-links</a:t>
            </a:r>
            <a:r>
              <a:rPr lang="en-US" sz="4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Table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696670"/>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r>
              <a:rPr lang="en-US" sz="24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Original data isn’t moved, changed or copied</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Public Preview… </a:t>
            </a:r>
            <a:r>
              <a:rPr lang="en-US" sz="2400" b="1" dirty="0">
                <a:solidFill>
                  <a:srgbClr val="434343"/>
                </a:solidFill>
                <a:latin typeface="Segoe UI Light"/>
              </a:rPr>
              <a:t>For now</a:t>
            </a:r>
            <a:r>
              <a:rPr lang="en-US" sz="2400" dirty="0">
                <a:solidFill>
                  <a:srgbClr val="434343"/>
                </a:solidFill>
                <a:latin typeface="Segoe UI Light"/>
              </a:rPr>
              <a:t>:</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South Central US, West Europe</a:t>
            </a:r>
          </a:p>
          <a:p>
            <a:pPr marL="923571" lvl="1" indent="-457200" defTabSz="932563">
              <a:spcAft>
                <a:spcPts val="1199"/>
              </a:spcAft>
              <a:buSzPct val="90000"/>
              <a:buFont typeface="Arial" panose="020B0604020202020204" pitchFamily="34" charset="0"/>
              <a:buChar char="•"/>
            </a:pPr>
            <a:r>
              <a:rPr lang="en-US" sz="2400" dirty="0">
                <a:solidFill>
                  <a:srgbClr val="434343"/>
                </a:solidFill>
                <a:latin typeface="Segoe UI Light"/>
              </a:rPr>
              <a:t>Free, Azure Search regular cost only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purl.org/dc/dcmitype/"/>
    <ds:schemaRef ds:uri="http://purl.org/dc/elements/1.1/"/>
    <ds:schemaRef ds:uri="http://schemas.microsoft.com/sharepoint/v3"/>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3ca472cd-7fee-49f2-9ff1-a51c4bbb179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3164</TotalTime>
  <Words>1943</Words>
  <Application>Microsoft Office PowerPoint</Application>
  <PresentationFormat>Custom</PresentationFormat>
  <Paragraphs>429</Paragraphs>
  <Slides>35</Slides>
  <Notes>28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35</vt:i4>
      </vt:variant>
    </vt:vector>
  </HeadingPairs>
  <TitlesOfParts>
    <vt:vector size="50" baseType="lpstr">
      <vt:lpstr>Arial</vt:lpstr>
      <vt:lpstr>Calibri</vt:lpstr>
      <vt:lpstr>Consolas</vt:lpstr>
      <vt:lpstr>Segoe UI</vt:lpstr>
      <vt:lpstr>Segoe UI Light</vt:lpstr>
      <vt:lpstr>Segoe UI Semibold</vt:lpstr>
      <vt:lpstr>Segoe UI Semilight</vt:lpstr>
      <vt:lpstr>Times New Roman</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PowerPoint Presentation</vt:lpstr>
      <vt:lpstr>How it works</vt:lpstr>
      <vt:lpstr>How it works</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29</cp:revision>
  <dcterms:created xsi:type="dcterms:W3CDTF">2018-06-21T14:46:00Z</dcterms:created>
  <dcterms:modified xsi:type="dcterms:W3CDTF">2018-10-21T20:39:58Z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